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4.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2"/>
  </p:notesMasterIdLst>
  <p:sldIdLst>
    <p:sldId id="263" r:id="rId3"/>
    <p:sldId id="296" r:id="rId4"/>
    <p:sldId id="641" r:id="rId5"/>
    <p:sldId id="814" r:id="rId6"/>
    <p:sldId id="604" r:id="rId7"/>
    <p:sldId id="603" r:id="rId8"/>
    <p:sldId id="809" r:id="rId9"/>
    <p:sldId id="617" r:id="rId10"/>
    <p:sldId id="281" r:id="rId11"/>
    <p:sldId id="446" r:id="rId12"/>
    <p:sldId id="260" r:id="rId13"/>
    <p:sldId id="622" r:id="rId14"/>
    <p:sldId id="810" r:id="rId15"/>
    <p:sldId id="777" r:id="rId16"/>
    <p:sldId id="822" r:id="rId17"/>
    <p:sldId id="821" r:id="rId18"/>
    <p:sldId id="823" r:id="rId19"/>
    <p:sldId id="824" r:id="rId20"/>
    <p:sldId id="785" r:id="rId21"/>
    <p:sldId id="811" r:id="rId22"/>
    <p:sldId id="791" r:id="rId23"/>
    <p:sldId id="792" r:id="rId24"/>
    <p:sldId id="789" r:id="rId25"/>
    <p:sldId id="825" r:id="rId26"/>
    <p:sldId id="830" r:id="rId27"/>
    <p:sldId id="831" r:id="rId28"/>
    <p:sldId id="833" r:id="rId29"/>
    <p:sldId id="832" r:id="rId30"/>
    <p:sldId id="835" r:id="rId31"/>
    <p:sldId id="357" r:id="rId32"/>
    <p:sldId id="834" r:id="rId33"/>
    <p:sldId id="816" r:id="rId34"/>
    <p:sldId id="818" r:id="rId35"/>
    <p:sldId id="817" r:id="rId36"/>
    <p:sldId id="819" r:id="rId37"/>
    <p:sldId id="640" r:id="rId38"/>
    <p:sldId id="265" r:id="rId39"/>
    <p:sldId id="787" r:id="rId40"/>
    <p:sldId id="262" r:id="rId41"/>
    <p:sldId id="794" r:id="rId42"/>
    <p:sldId id="797" r:id="rId43"/>
    <p:sldId id="798" r:id="rId44"/>
    <p:sldId id="795" r:id="rId45"/>
    <p:sldId id="827" r:id="rId46"/>
    <p:sldId id="276" r:id="rId47"/>
    <p:sldId id="784" r:id="rId48"/>
    <p:sldId id="776" r:id="rId49"/>
    <p:sldId id="376" r:id="rId50"/>
    <p:sldId id="586" r:id="rId51"/>
    <p:sldId id="589" r:id="rId52"/>
    <p:sldId id="590" r:id="rId53"/>
    <p:sldId id="591" r:id="rId54"/>
    <p:sldId id="592" r:id="rId55"/>
    <p:sldId id="593" r:id="rId56"/>
    <p:sldId id="594" r:id="rId57"/>
    <p:sldId id="596" r:id="rId58"/>
    <p:sldId id="597" r:id="rId59"/>
    <p:sldId id="598" r:id="rId60"/>
    <p:sldId id="553" r:id="rId61"/>
    <p:sldId id="608" r:id="rId62"/>
    <p:sldId id="456" r:id="rId63"/>
    <p:sldId id="451" r:id="rId64"/>
    <p:sldId id="331" r:id="rId65"/>
    <p:sldId id="614" r:id="rId66"/>
    <p:sldId id="615" r:id="rId67"/>
    <p:sldId id="385" r:id="rId68"/>
    <p:sldId id="607" r:id="rId69"/>
    <p:sldId id="386" r:id="rId70"/>
    <p:sldId id="606" r:id="rId71"/>
    <p:sldId id="505" r:id="rId72"/>
    <p:sldId id="512" r:id="rId73"/>
    <p:sldId id="643" r:id="rId74"/>
    <p:sldId id="644" r:id="rId75"/>
    <p:sldId id="780" r:id="rId76"/>
    <p:sldId id="828" r:id="rId77"/>
    <p:sldId id="837" r:id="rId78"/>
    <p:sldId id="844" r:id="rId79"/>
    <p:sldId id="838" r:id="rId80"/>
    <p:sldId id="842" r:id="rId81"/>
    <p:sldId id="843" r:id="rId82"/>
    <p:sldId id="839" r:id="rId83"/>
    <p:sldId id="840" r:id="rId84"/>
    <p:sldId id="841" r:id="rId85"/>
    <p:sldId id="273" r:id="rId86"/>
    <p:sldId id="274" r:id="rId87"/>
    <p:sldId id="275" r:id="rId88"/>
    <p:sldId id="271" r:id="rId89"/>
    <p:sldId id="638" r:id="rId90"/>
    <p:sldId id="619" r:id="rId91"/>
    <p:sldId id="645" r:id="rId92"/>
    <p:sldId id="632" r:id="rId93"/>
    <p:sldId id="633" r:id="rId94"/>
    <p:sldId id="802" r:id="rId95"/>
    <p:sldId id="800" r:id="rId96"/>
    <p:sldId id="801" r:id="rId97"/>
    <p:sldId id="803" r:id="rId98"/>
    <p:sldId id="303" r:id="rId99"/>
    <p:sldId id="282" r:id="rId100"/>
    <p:sldId id="804" r:id="rId101"/>
    <p:sldId id="305" r:id="rId102"/>
    <p:sldId id="768" r:id="rId103"/>
    <p:sldId id="455" r:id="rId104"/>
    <p:sldId id="304" r:id="rId105"/>
    <p:sldId id="307" r:id="rId106"/>
    <p:sldId id="647" r:id="rId107"/>
    <p:sldId id="284" r:id="rId108"/>
    <p:sldId id="623" r:id="rId109"/>
    <p:sldId id="628" r:id="rId110"/>
    <p:sldId id="258" r:id="rId111"/>
    <p:sldId id="624" r:id="rId112"/>
    <p:sldId id="610" r:id="rId113"/>
    <p:sldId id="642" r:id="rId114"/>
    <p:sldId id="790" r:id="rId115"/>
    <p:sldId id="793" r:id="rId116"/>
    <p:sldId id="805" r:id="rId117"/>
    <p:sldId id="806" r:id="rId118"/>
    <p:sldId id="395" r:id="rId119"/>
    <p:sldId id="808" r:id="rId120"/>
    <p:sldId id="445" r:id="rId121"/>
    <p:sldId id="524" r:id="rId122"/>
    <p:sldId id="522" r:id="rId123"/>
    <p:sldId id="526" r:id="rId124"/>
    <p:sldId id="527" r:id="rId125"/>
    <p:sldId id="528" r:id="rId126"/>
    <p:sldId id="530" r:id="rId127"/>
    <p:sldId id="532" r:id="rId128"/>
    <p:sldId id="533" r:id="rId129"/>
    <p:sldId id="531" r:id="rId130"/>
    <p:sldId id="534"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class" id="{B06E91F0-D12B-4A7B-8C47-02BFF1CC04A9}">
          <p14:sldIdLst>
            <p14:sldId id="263"/>
            <p14:sldId id="296"/>
            <p14:sldId id="641"/>
            <p14:sldId id="814"/>
            <p14:sldId id="604"/>
            <p14:sldId id="603"/>
            <p14:sldId id="809"/>
          </p14:sldIdLst>
        </p14:section>
        <p14:section name="About C#" id="{D2389507-277A-4384-A00D-1E11D2EEAAC3}">
          <p14:sldIdLst>
            <p14:sldId id="617"/>
            <p14:sldId id="281"/>
            <p14:sldId id="446"/>
            <p14:sldId id="260"/>
            <p14:sldId id="622"/>
          </p14:sldIdLst>
        </p14:section>
        <p14:section name="Quick Start" id="{09BD7F60-02D9-4470-BD76-5AEADD437A80}">
          <p14:sldIdLst>
            <p14:sldId id="810"/>
            <p14:sldId id="777"/>
            <p14:sldId id="822"/>
            <p14:sldId id="821"/>
            <p14:sldId id="823"/>
            <p14:sldId id="824"/>
            <p14:sldId id="785"/>
          </p14:sldIdLst>
        </p14:section>
        <p14:section name="Notes on Strings" id="{030621F1-ABAF-46EE-BC45-F91EDA64050C}">
          <p14:sldIdLst>
            <p14:sldId id="811"/>
            <p14:sldId id="791"/>
            <p14:sldId id="792"/>
            <p14:sldId id="789"/>
            <p14:sldId id="825"/>
          </p14:sldIdLst>
        </p14:section>
        <p14:section name="Adding Numbers" id="{41168255-8649-45A1-8600-F750DD7CEB21}">
          <p14:sldIdLst>
            <p14:sldId id="830"/>
            <p14:sldId id="831"/>
            <p14:sldId id="833"/>
            <p14:sldId id="832"/>
            <p14:sldId id="835"/>
            <p14:sldId id="357"/>
            <p14:sldId id="834"/>
          </p14:sldIdLst>
        </p14:section>
        <p14:section name="Regular Expressions" id="{D749F4B6-9604-4085-B322-E47C7DFCA4A3}">
          <p14:sldIdLst>
            <p14:sldId id="816"/>
            <p14:sldId id="818"/>
            <p14:sldId id="817"/>
            <p14:sldId id="819"/>
          </p14:sldIdLst>
        </p14:section>
        <p14:section name="Console Apps" id="{07F94B25-2D8E-4674-8026-5A02B83626D9}">
          <p14:sldIdLst>
            <p14:sldId id="640"/>
            <p14:sldId id="265"/>
            <p14:sldId id="787"/>
            <p14:sldId id="262"/>
            <p14:sldId id="794"/>
            <p14:sldId id="797"/>
            <p14:sldId id="798"/>
            <p14:sldId id="795"/>
            <p14:sldId id="827"/>
            <p14:sldId id="276"/>
            <p14:sldId id="784"/>
            <p14:sldId id="776"/>
          </p14:sldIdLst>
        </p14:section>
        <p14:section name="Console Application from Scratch" id="{F4DA35DC-F5AF-4D33-893C-27623D30D53A}">
          <p14:sldIdLst>
            <p14:sldId id="376"/>
            <p14:sldId id="586"/>
            <p14:sldId id="589"/>
            <p14:sldId id="590"/>
            <p14:sldId id="591"/>
            <p14:sldId id="592"/>
            <p14:sldId id="593"/>
            <p14:sldId id="594"/>
            <p14:sldId id="596"/>
            <p14:sldId id="597"/>
            <p14:sldId id="598"/>
          </p14:sldIdLst>
        </p14:section>
        <p14:section name="Streams" id="{FA08B550-D608-4963-B7DD-2C64837F33D1}">
          <p14:sldIdLst>
            <p14:sldId id="553"/>
            <p14:sldId id="608"/>
            <p14:sldId id="456"/>
            <p14:sldId id="451"/>
          </p14:sldIdLst>
        </p14:section>
        <p14:section name="Debugging" id="{198A976D-5B80-4D0A-83F2-3006809453AF}">
          <p14:sldIdLst>
            <p14:sldId id="331"/>
            <p14:sldId id="614"/>
            <p14:sldId id="615"/>
            <p14:sldId id="385"/>
            <p14:sldId id="607"/>
            <p14:sldId id="386"/>
          </p14:sldIdLst>
        </p14:section>
        <p14:section name="Testing" id="{8496F49D-A2BD-4C7B-A880-C8484F6613E6}">
          <p14:sldIdLst>
            <p14:sldId id="606"/>
            <p14:sldId id="505"/>
            <p14:sldId id="512"/>
            <p14:sldId id="643"/>
            <p14:sldId id="644"/>
          </p14:sldIdLst>
        </p14:section>
        <p14:section name="More Examples" id="{1A0BD8E7-7938-4904-8F8F-CF7A6E3DD7C2}">
          <p14:sldIdLst>
            <p14:sldId id="780"/>
            <p14:sldId id="828"/>
            <p14:sldId id="837"/>
          </p14:sldIdLst>
        </p14:section>
        <p14:section name="Pipes and Threads" id="{F54FDAA3-3A84-4589-990D-D6293C590BCF}">
          <p14:sldIdLst>
            <p14:sldId id="844"/>
            <p14:sldId id="838"/>
            <p14:sldId id="842"/>
            <p14:sldId id="843"/>
          </p14:sldIdLst>
        </p14:section>
        <p14:section name="HTTP Server" id="{A2385AF6-AA4C-4F2F-A226-6408FFF82914}">
          <p14:sldIdLst>
            <p14:sldId id="839"/>
            <p14:sldId id="840"/>
            <p14:sldId id="841"/>
          </p14:sldIdLst>
        </p14:section>
        <p14:section name="GUI" id="{C3A1406C-F156-401A-9101-5228C368DD0A}">
          <p14:sldIdLst>
            <p14:sldId id="273"/>
            <p14:sldId id="274"/>
          </p14:sldIdLst>
        </p14:section>
        <p14:section name="WinForms" id="{F44A32A4-54AB-4611-9F74-72F0C2B6C3F4}">
          <p14:sldIdLst>
            <p14:sldId id="275"/>
            <p14:sldId id="271"/>
          </p14:sldIdLst>
        </p14:section>
        <p14:section name="WPF" id="{A84F640A-BB30-44B1-A1A2-35D7E2020175}">
          <p14:sldIdLst>
            <p14:sldId id="638"/>
            <p14:sldId id="619"/>
            <p14:sldId id="645"/>
            <p14:sldId id="632"/>
            <p14:sldId id="633"/>
          </p14:sldIdLst>
        </p14:section>
        <p14:section name="Software Engineering" id="{35E22B31-CB03-41E6-BAEA-0B3C2D084451}">
          <p14:sldIdLst>
            <p14:sldId id="802"/>
            <p14:sldId id="800"/>
            <p14:sldId id="801"/>
            <p14:sldId id="803"/>
            <p14:sldId id="303"/>
            <p14:sldId id="282"/>
            <p14:sldId id="804"/>
            <p14:sldId id="305"/>
            <p14:sldId id="768"/>
            <p14:sldId id="455"/>
            <p14:sldId id="304"/>
            <p14:sldId id="307"/>
          </p14:sldIdLst>
        </p14:section>
        <p14:section name="Libraries" id="{CD203CD1-3A5E-4CB6-9BAE-ECC6E7764F2C}">
          <p14:sldIdLst>
            <p14:sldId id="647"/>
            <p14:sldId id="284"/>
            <p14:sldId id="623"/>
            <p14:sldId id="628"/>
            <p14:sldId id="258"/>
            <p14:sldId id="624"/>
          </p14:sldIdLst>
        </p14:section>
        <p14:section name="Final words" id="{34CB60F3-3455-4DEA-894B-DB051A2D273D}">
          <p14:sldIdLst>
            <p14:sldId id="610"/>
            <p14:sldId id="642"/>
            <p14:sldId id="790"/>
            <p14:sldId id="793"/>
          </p14:sldIdLst>
        </p14:section>
        <p14:section name="IEnumerable" id="{5B04EBBA-7A3E-4892-A052-88FFBBBA5F15}">
          <p14:sldIdLst>
            <p14:sldId id="805"/>
            <p14:sldId id="806"/>
            <p14:sldId id="395"/>
            <p14:sldId id="808"/>
          </p14:sldIdLst>
        </p14:section>
        <p14:section name="Unity" id="{54A445B5-BEFB-4133-AE59-A8F6C94834F2}">
          <p14:sldIdLst>
            <p14:sldId id="445"/>
            <p14:sldId id="524"/>
            <p14:sldId id="522"/>
            <p14:sldId id="526"/>
            <p14:sldId id="527"/>
            <p14:sldId id="528"/>
            <p14:sldId id="530"/>
            <p14:sldId id="532"/>
            <p14:sldId id="533"/>
            <p14:sldId id="531"/>
            <p14:sldId id="534"/>
          </p14:sldIdLst>
        </p14:section>
        <p14:section name="Unused Slides" id="{176053B6-B9EC-4FA8-805C-5769E81C38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2" autoAdjust="0"/>
    <p:restoredTop sz="83827" autoAdjust="0"/>
  </p:normalViewPr>
  <p:slideViewPr>
    <p:cSldViewPr snapToGrid="0">
      <p:cViewPr varScale="1">
        <p:scale>
          <a:sx n="91" d="100"/>
          <a:sy n="91" d="100"/>
        </p:scale>
        <p:origin x="108" y="420"/>
      </p:cViewPr>
      <p:guideLst/>
    </p:cSldViewPr>
  </p:slideViewPr>
  <p:notesTextViewPr>
    <p:cViewPr>
      <p:scale>
        <a:sx n="1" d="1"/>
        <a:sy n="1" d="1"/>
      </p:scale>
      <p:origin x="0" y="0"/>
    </p:cViewPr>
  </p:notesTextViewPr>
  <p:sorterViewPr>
    <p:cViewPr>
      <p:scale>
        <a:sx n="100" d="100"/>
        <a:sy n="100" d="100"/>
      </p:scale>
      <p:origin x="0" y="-2137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1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ata18.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ata22.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ata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4" Type="http://schemas.openxmlformats.org/officeDocument/2006/relationships/image" Target="../media/image113.svg"/></Relationships>
</file>

<file path=ppt/diagrams/_rels/data24.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diagrams/_rels/data28.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svg"/><Relationship Id="rId2" Type="http://schemas.openxmlformats.org/officeDocument/2006/relationships/hyperlink" Target="https://platform.uno/" TargetMode="External"/><Relationship Id="rId1" Type="http://schemas.openxmlformats.org/officeDocument/2006/relationships/hyperlink" Target="https://avaloniaui.net/" TargetMode="Externa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7.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svg"/><Relationship Id="rId1" Type="http://schemas.openxmlformats.org/officeDocument/2006/relationships/image" Target="../media/image153.png"/><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6.svg"/></Relationships>
</file>

<file path=ppt/diagrams/_rels/data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69.svg"/></Relationships>
</file>

<file path=ppt/diagrams/_rels/data42.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99.png"/><Relationship Id="rId7" Type="http://schemas.openxmlformats.org/officeDocument/2006/relationships/image" Target="../media/image177.png"/><Relationship Id="rId2" Type="http://schemas.openxmlformats.org/officeDocument/2006/relationships/image" Target="../media/image173.svg"/><Relationship Id="rId1" Type="http://schemas.openxmlformats.org/officeDocument/2006/relationships/image" Target="../media/image172.png"/><Relationship Id="rId6" Type="http://schemas.openxmlformats.org/officeDocument/2006/relationships/image" Target="../media/image176.svg"/><Relationship Id="rId5" Type="http://schemas.openxmlformats.org/officeDocument/2006/relationships/image" Target="../media/image175.png"/><Relationship Id="rId4" Type="http://schemas.openxmlformats.org/officeDocument/2006/relationships/image" Target="../media/image174.svg"/></Relationships>
</file>

<file path=ppt/diagrams/_rels/data4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svg"/><Relationship Id="rId1" Type="http://schemas.openxmlformats.org/officeDocument/2006/relationships/image" Target="../media/image179.png"/><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182.svg"/></Relationships>
</file>

<file path=ppt/diagrams/_rels/data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svg"/><Relationship Id="rId1" Type="http://schemas.openxmlformats.org/officeDocument/2006/relationships/image" Target="../media/image186.png"/><Relationship Id="rId6" Type="http://schemas.openxmlformats.org/officeDocument/2006/relationships/image" Target="../media/image191.svg"/><Relationship Id="rId5" Type="http://schemas.openxmlformats.org/officeDocument/2006/relationships/image" Target="../media/image190.png"/><Relationship Id="rId4" Type="http://schemas.openxmlformats.org/officeDocument/2006/relationships/image" Target="../media/image189.svg"/></Relationships>
</file>

<file path=ppt/diagrams/_rels/data46.xml.rels><?xml version="1.0" encoding="UTF-8" standalone="yes"?>
<Relationships xmlns="http://schemas.openxmlformats.org/package/2006/relationships"><Relationship Id="rId8" Type="http://schemas.openxmlformats.org/officeDocument/2006/relationships/image" Target="../media/image202.svg"/><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206.svg"/><Relationship Id="rId2" Type="http://schemas.openxmlformats.org/officeDocument/2006/relationships/image" Target="../media/image196.svg"/><Relationship Id="rId1" Type="http://schemas.openxmlformats.org/officeDocument/2006/relationships/image" Target="../media/image195.png"/><Relationship Id="rId6" Type="http://schemas.openxmlformats.org/officeDocument/2006/relationships/image" Target="../media/image200.svg"/><Relationship Id="rId11" Type="http://schemas.openxmlformats.org/officeDocument/2006/relationships/image" Target="../media/image205.png"/><Relationship Id="rId5" Type="http://schemas.openxmlformats.org/officeDocument/2006/relationships/image" Target="../media/image199.png"/><Relationship Id="rId10" Type="http://schemas.openxmlformats.org/officeDocument/2006/relationships/image" Target="../media/image204.svg"/><Relationship Id="rId4" Type="http://schemas.openxmlformats.org/officeDocument/2006/relationships/image" Target="../media/image198.svg"/><Relationship Id="rId9" Type="http://schemas.openxmlformats.org/officeDocument/2006/relationships/image" Target="../media/image203.pn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rawing18.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rawing22.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4" Type="http://schemas.openxmlformats.org/officeDocument/2006/relationships/image" Target="../media/image113.svg"/></Relationships>
</file>

<file path=ppt/diagrams/_rels/drawing24.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diagrams/_rels/drawing28.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hyperlink" Target="https://platform.uno/" TargetMode="External"/><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40.svg"/><Relationship Id="rId11" Type="http://schemas.openxmlformats.org/officeDocument/2006/relationships/hyperlink" Target="https://avaloniaui.net/" TargetMode="External"/><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7.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svg"/><Relationship Id="rId1" Type="http://schemas.openxmlformats.org/officeDocument/2006/relationships/image" Target="../media/image153.png"/><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6.svg"/></Relationships>
</file>

<file path=ppt/diagrams/_rels/drawing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69.svg"/></Relationships>
</file>

<file path=ppt/diagrams/_rels/drawing42.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99.png"/><Relationship Id="rId7" Type="http://schemas.openxmlformats.org/officeDocument/2006/relationships/image" Target="../media/image177.png"/><Relationship Id="rId2" Type="http://schemas.openxmlformats.org/officeDocument/2006/relationships/image" Target="../media/image173.svg"/><Relationship Id="rId1" Type="http://schemas.openxmlformats.org/officeDocument/2006/relationships/image" Target="../media/image172.png"/><Relationship Id="rId6" Type="http://schemas.openxmlformats.org/officeDocument/2006/relationships/image" Target="../media/image176.svg"/><Relationship Id="rId5" Type="http://schemas.openxmlformats.org/officeDocument/2006/relationships/image" Target="../media/image175.png"/><Relationship Id="rId4" Type="http://schemas.openxmlformats.org/officeDocument/2006/relationships/image" Target="../media/image174.svg"/></Relationships>
</file>

<file path=ppt/diagrams/_rels/drawing4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svg"/><Relationship Id="rId1" Type="http://schemas.openxmlformats.org/officeDocument/2006/relationships/image" Target="../media/image179.png"/><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182.svg"/></Relationships>
</file>

<file path=ppt/diagrams/_rels/drawing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svg"/><Relationship Id="rId1" Type="http://schemas.openxmlformats.org/officeDocument/2006/relationships/image" Target="../media/image186.png"/><Relationship Id="rId6" Type="http://schemas.openxmlformats.org/officeDocument/2006/relationships/image" Target="../media/image191.svg"/><Relationship Id="rId5" Type="http://schemas.openxmlformats.org/officeDocument/2006/relationships/image" Target="../media/image190.png"/><Relationship Id="rId4" Type="http://schemas.openxmlformats.org/officeDocument/2006/relationships/image" Target="../media/image189.svg"/></Relationships>
</file>

<file path=ppt/diagrams/_rels/drawing46.xml.rels><?xml version="1.0" encoding="UTF-8" standalone="yes"?>
<Relationships xmlns="http://schemas.openxmlformats.org/package/2006/relationships"><Relationship Id="rId8" Type="http://schemas.openxmlformats.org/officeDocument/2006/relationships/image" Target="../media/image202.svg"/><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206.svg"/><Relationship Id="rId2" Type="http://schemas.openxmlformats.org/officeDocument/2006/relationships/image" Target="../media/image196.svg"/><Relationship Id="rId1" Type="http://schemas.openxmlformats.org/officeDocument/2006/relationships/image" Target="../media/image195.png"/><Relationship Id="rId6" Type="http://schemas.openxmlformats.org/officeDocument/2006/relationships/image" Target="../media/image200.svg"/><Relationship Id="rId11" Type="http://schemas.openxmlformats.org/officeDocument/2006/relationships/image" Target="../media/image205.png"/><Relationship Id="rId5" Type="http://schemas.openxmlformats.org/officeDocument/2006/relationships/image" Target="../media/image199.png"/><Relationship Id="rId10" Type="http://schemas.openxmlformats.org/officeDocument/2006/relationships/image" Target="../media/image204.svg"/><Relationship Id="rId4" Type="http://schemas.openxmlformats.org/officeDocument/2006/relationships/image" Target="../media/image198.svg"/><Relationship Id="rId9" Type="http://schemas.openxmlformats.org/officeDocument/2006/relationships/image" Target="../media/image20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1E47FE-E06E-4793-B7CB-057B846DCD4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F214FC6-47A3-45E6-AE28-005FCFDB8906}">
      <dgm:prSet/>
      <dgm:spPr/>
      <dgm:t>
        <a:bodyPr/>
        <a:lstStyle/>
        <a:p>
          <a:pPr>
            <a:lnSpc>
              <a:spcPct val="100000"/>
            </a:lnSpc>
          </a:pPr>
          <a:r>
            <a:rPr lang="en-CA" dirty="0"/>
            <a:t>Introduction to C# programming and software development. </a:t>
          </a:r>
          <a:endParaRPr lang="en-US" dirty="0"/>
        </a:p>
      </dgm:t>
    </dgm:pt>
    <dgm:pt modelId="{E4BD825D-2807-4D2C-AA68-142954729893}" type="parTrans" cxnId="{1BCAD33E-0936-4A17-95F6-7B7EE9E26014}">
      <dgm:prSet/>
      <dgm:spPr/>
      <dgm:t>
        <a:bodyPr/>
        <a:lstStyle/>
        <a:p>
          <a:endParaRPr lang="en-US"/>
        </a:p>
      </dgm:t>
    </dgm:pt>
    <dgm:pt modelId="{17F06C6A-C17D-428A-94F2-6515CA3BC9F4}" type="sibTrans" cxnId="{1BCAD33E-0936-4A17-95F6-7B7EE9E26014}">
      <dgm:prSet/>
      <dgm:spPr/>
      <dgm:t>
        <a:bodyPr/>
        <a:lstStyle/>
        <a:p>
          <a:endParaRPr lang="en-US"/>
        </a:p>
      </dgm:t>
    </dgm:pt>
    <dgm:pt modelId="{7DB40E9C-4280-4A94-90AF-E8CD2EF445D0}">
      <dgm:prSet/>
      <dgm:spPr/>
      <dgm:t>
        <a:bodyPr/>
        <a:lstStyle/>
        <a:p>
          <a:pPr>
            <a:lnSpc>
              <a:spcPct val="100000"/>
            </a:lnSpc>
          </a:pPr>
          <a:r>
            <a:rPr lang="en-CA" dirty="0"/>
            <a:t>Goal start making things in C#, without being an expert. </a:t>
          </a:r>
          <a:endParaRPr lang="en-US" dirty="0"/>
        </a:p>
      </dgm:t>
    </dgm:pt>
    <dgm:pt modelId="{56D1FDEF-3F49-4304-8ADB-9755F859F234}" type="parTrans" cxnId="{B9031808-7776-4F8B-9758-06D218EBE213}">
      <dgm:prSet/>
      <dgm:spPr/>
      <dgm:t>
        <a:bodyPr/>
        <a:lstStyle/>
        <a:p>
          <a:endParaRPr lang="en-US"/>
        </a:p>
      </dgm:t>
    </dgm:pt>
    <dgm:pt modelId="{7353A162-756D-44C8-97D4-D58ADCF28D87}" type="sibTrans" cxnId="{B9031808-7776-4F8B-9758-06D218EBE213}">
      <dgm:prSet/>
      <dgm:spPr/>
      <dgm:t>
        <a:bodyPr/>
        <a:lstStyle/>
        <a:p>
          <a:endParaRPr lang="en-US"/>
        </a:p>
      </dgm:t>
    </dgm:pt>
    <dgm:pt modelId="{A3992445-489E-4B1C-8F4F-08EF4D8A5512}">
      <dgm:prSet/>
      <dgm:spPr/>
      <dgm:t>
        <a:bodyPr/>
        <a:lstStyle/>
        <a:p>
          <a:pPr>
            <a:lnSpc>
              <a:spcPct val="100000"/>
            </a:lnSpc>
          </a:pPr>
          <a:r>
            <a:rPr lang="en-CA" dirty="0"/>
            <a:t>Not enough time to teach a lot </a:t>
          </a:r>
          <a:endParaRPr lang="en-US" dirty="0"/>
        </a:p>
      </dgm:t>
    </dgm:pt>
    <dgm:pt modelId="{86FA9D85-7537-46FE-B8C7-178B3DC1538A}" type="parTrans" cxnId="{F38899FA-2EEC-4845-A860-9500D7D2C9B6}">
      <dgm:prSet/>
      <dgm:spPr/>
      <dgm:t>
        <a:bodyPr/>
        <a:lstStyle/>
        <a:p>
          <a:endParaRPr lang="en-US"/>
        </a:p>
      </dgm:t>
    </dgm:pt>
    <dgm:pt modelId="{BE19A2BD-026E-486D-BC5A-3FD066D3DC3E}" type="sibTrans" cxnId="{F38899FA-2EEC-4845-A860-9500D7D2C9B6}">
      <dgm:prSet/>
      <dgm:spPr/>
      <dgm:t>
        <a:bodyPr/>
        <a:lstStyle/>
        <a:p>
          <a:endParaRPr lang="en-US"/>
        </a:p>
      </dgm:t>
    </dgm:pt>
    <dgm:pt modelId="{FCE969F4-B9D3-4FCB-B55B-EE2510467E91}">
      <dgm:prSet/>
      <dgm:spPr/>
      <dgm:t>
        <a:bodyPr/>
        <a:lstStyle/>
        <a:p>
          <a:pPr>
            <a:lnSpc>
              <a:spcPct val="100000"/>
            </a:lnSpc>
          </a:pPr>
          <a:r>
            <a:rPr lang="en-CA" dirty="0"/>
            <a:t>Providing lots of examples for you to play with</a:t>
          </a:r>
          <a:endParaRPr lang="en-US" dirty="0"/>
        </a:p>
      </dgm:t>
    </dgm:pt>
    <dgm:pt modelId="{A6ED763D-DC40-49AC-932D-95ED0426252C}" type="parTrans" cxnId="{AA45C66A-55FA-4A02-85C0-59898BB8A0ED}">
      <dgm:prSet/>
      <dgm:spPr/>
      <dgm:t>
        <a:bodyPr/>
        <a:lstStyle/>
        <a:p>
          <a:endParaRPr lang="en-US"/>
        </a:p>
      </dgm:t>
    </dgm:pt>
    <dgm:pt modelId="{22744749-296D-44C9-8C46-429D92B3483C}" type="sibTrans" cxnId="{AA45C66A-55FA-4A02-85C0-59898BB8A0ED}">
      <dgm:prSet/>
      <dgm:spPr/>
      <dgm:t>
        <a:bodyPr/>
        <a:lstStyle/>
        <a:p>
          <a:endParaRPr lang="en-US"/>
        </a:p>
      </dgm:t>
    </dgm:pt>
    <dgm:pt modelId="{63B2425F-1FEE-4E4A-B12D-900E5C2FE05D}">
      <dgm:prSet/>
      <dgm:spPr/>
      <dgm:t>
        <a:bodyPr/>
        <a:lstStyle/>
        <a:p>
          <a:pPr>
            <a:lnSpc>
              <a:spcPct val="100000"/>
            </a:lnSpc>
          </a:pPr>
          <a:r>
            <a:rPr lang="en-CA" dirty="0"/>
            <a:t>Designed especially for construction technology professionals </a:t>
          </a:r>
          <a:endParaRPr lang="en-US" dirty="0"/>
        </a:p>
      </dgm:t>
    </dgm:pt>
    <dgm:pt modelId="{A52D425C-EBB7-42C4-9186-A15E31DFB032}" type="parTrans" cxnId="{A74874F1-0B4C-4D75-8E3E-DAB1942E2955}">
      <dgm:prSet/>
      <dgm:spPr/>
      <dgm:t>
        <a:bodyPr/>
        <a:lstStyle/>
        <a:p>
          <a:endParaRPr lang="en-US"/>
        </a:p>
      </dgm:t>
    </dgm:pt>
    <dgm:pt modelId="{E3372FC7-B41E-4E97-9610-3E41ED9B74AD}" type="sibTrans" cxnId="{A74874F1-0B4C-4D75-8E3E-DAB1942E2955}">
      <dgm:prSet/>
      <dgm:spPr/>
      <dgm:t>
        <a:bodyPr/>
        <a:lstStyle/>
        <a:p>
          <a:endParaRPr lang="en-US"/>
        </a:p>
      </dgm:t>
    </dgm:pt>
    <dgm:pt modelId="{31731572-EF46-4AFF-821F-530E36C4A44E}">
      <dgm:prSet/>
      <dgm:spPr/>
      <dgm:t>
        <a:bodyPr/>
        <a:lstStyle/>
        <a:p>
          <a:pPr>
            <a:lnSpc>
              <a:spcPct val="100000"/>
            </a:lnSpc>
          </a:pPr>
          <a:r>
            <a:rPr lang="en-CA" dirty="0"/>
            <a:t>Recommended IDE is “Visual Studio 2022 Community” </a:t>
          </a:r>
          <a:endParaRPr lang="en-US" dirty="0"/>
        </a:p>
      </dgm:t>
    </dgm:pt>
    <dgm:pt modelId="{B2487C4C-6B30-4633-BBF9-06EA3556DA15}" type="parTrans" cxnId="{9DF52CCC-7F48-4F33-98B3-4978BFA8C7C2}">
      <dgm:prSet/>
      <dgm:spPr/>
      <dgm:t>
        <a:bodyPr/>
        <a:lstStyle/>
        <a:p>
          <a:endParaRPr lang="en-US"/>
        </a:p>
      </dgm:t>
    </dgm:pt>
    <dgm:pt modelId="{5C364A1B-0CF6-4CDA-9801-26EDB4482AE6}" type="sibTrans" cxnId="{9DF52CCC-7F48-4F33-98B3-4978BFA8C7C2}">
      <dgm:prSet/>
      <dgm:spPr/>
      <dgm:t>
        <a:bodyPr/>
        <a:lstStyle/>
        <a:p>
          <a:endParaRPr lang="en-US"/>
        </a:p>
      </dgm:t>
    </dgm:pt>
    <dgm:pt modelId="{B1BE8862-408D-4559-8152-228166CA2A59}" type="pres">
      <dgm:prSet presAssocID="{A81E47FE-E06E-4793-B7CB-057B846DCD4A}" presName="root" presStyleCnt="0">
        <dgm:presLayoutVars>
          <dgm:dir/>
          <dgm:resizeHandles val="exact"/>
        </dgm:presLayoutVars>
      </dgm:prSet>
      <dgm:spPr/>
    </dgm:pt>
    <dgm:pt modelId="{929F5ABA-221B-4529-B07D-DB97800A0F64}" type="pres">
      <dgm:prSet presAssocID="{CF214FC6-47A3-45E6-AE28-005FCFDB8906}" presName="compNode" presStyleCnt="0"/>
      <dgm:spPr/>
    </dgm:pt>
    <dgm:pt modelId="{706D0ED8-AE03-48F9-B3E4-C2168F2622E8}" type="pres">
      <dgm:prSet presAssocID="{CF214FC6-47A3-45E6-AE28-005FCFDB8906}" presName="bgRect" presStyleLbl="bgShp" presStyleIdx="0" presStyleCnt="6"/>
      <dgm:spPr/>
    </dgm:pt>
    <dgm:pt modelId="{8EC3C513-9022-42A0-A856-6D8FFD668349}" type="pres">
      <dgm:prSet presAssocID="{CF214FC6-47A3-45E6-AE28-005FCFDB890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5A7C604F-B69D-45F8-9EA4-F5F91087C2D6}" type="pres">
      <dgm:prSet presAssocID="{CF214FC6-47A3-45E6-AE28-005FCFDB8906}" presName="spaceRect" presStyleCnt="0"/>
      <dgm:spPr/>
    </dgm:pt>
    <dgm:pt modelId="{2B0D17F3-43A3-4552-BF73-3B387DD08996}" type="pres">
      <dgm:prSet presAssocID="{CF214FC6-47A3-45E6-AE28-005FCFDB8906}" presName="parTx" presStyleLbl="revTx" presStyleIdx="0" presStyleCnt="6">
        <dgm:presLayoutVars>
          <dgm:chMax val="0"/>
          <dgm:chPref val="0"/>
        </dgm:presLayoutVars>
      </dgm:prSet>
      <dgm:spPr/>
    </dgm:pt>
    <dgm:pt modelId="{38C7281D-316A-4BA3-A73D-ECF090A90B9D}" type="pres">
      <dgm:prSet presAssocID="{17F06C6A-C17D-428A-94F2-6515CA3BC9F4}" presName="sibTrans" presStyleCnt="0"/>
      <dgm:spPr/>
    </dgm:pt>
    <dgm:pt modelId="{7726567C-3138-41C6-A8BB-477E9529D31D}" type="pres">
      <dgm:prSet presAssocID="{7DB40E9C-4280-4A94-90AF-E8CD2EF445D0}" presName="compNode" presStyleCnt="0"/>
      <dgm:spPr/>
    </dgm:pt>
    <dgm:pt modelId="{F09E2E73-05F6-4F76-8712-A3CD4FA63D6C}" type="pres">
      <dgm:prSet presAssocID="{7DB40E9C-4280-4A94-90AF-E8CD2EF445D0}" presName="bgRect" presStyleLbl="bgShp" presStyleIdx="1" presStyleCnt="6"/>
      <dgm:spPr/>
    </dgm:pt>
    <dgm:pt modelId="{55F9B785-EC7D-4375-BB96-28ACC742447B}" type="pres">
      <dgm:prSet presAssocID="{7DB40E9C-4280-4A94-90AF-E8CD2EF445D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ED57BAC3-BE78-42E2-A1EB-5A17A1CBCF88}" type="pres">
      <dgm:prSet presAssocID="{7DB40E9C-4280-4A94-90AF-E8CD2EF445D0}" presName="spaceRect" presStyleCnt="0"/>
      <dgm:spPr/>
    </dgm:pt>
    <dgm:pt modelId="{1BF66491-9764-458D-8F63-AA23AFAF7011}" type="pres">
      <dgm:prSet presAssocID="{7DB40E9C-4280-4A94-90AF-E8CD2EF445D0}" presName="parTx" presStyleLbl="revTx" presStyleIdx="1" presStyleCnt="6">
        <dgm:presLayoutVars>
          <dgm:chMax val="0"/>
          <dgm:chPref val="0"/>
        </dgm:presLayoutVars>
      </dgm:prSet>
      <dgm:spPr/>
    </dgm:pt>
    <dgm:pt modelId="{86444C27-00C1-4A69-8180-FC4C117D606F}" type="pres">
      <dgm:prSet presAssocID="{7353A162-756D-44C8-97D4-D58ADCF28D87}" presName="sibTrans" presStyleCnt="0"/>
      <dgm:spPr/>
    </dgm:pt>
    <dgm:pt modelId="{195C365A-3598-464F-BFCC-1E010CCE55D9}" type="pres">
      <dgm:prSet presAssocID="{A3992445-489E-4B1C-8F4F-08EF4D8A5512}" presName="compNode" presStyleCnt="0"/>
      <dgm:spPr/>
    </dgm:pt>
    <dgm:pt modelId="{FD84CCC9-4C58-4572-9779-D0E3801A3579}" type="pres">
      <dgm:prSet presAssocID="{A3992445-489E-4B1C-8F4F-08EF4D8A5512}" presName="bgRect" presStyleLbl="bgShp" presStyleIdx="2" presStyleCnt="6"/>
      <dgm:spPr/>
    </dgm:pt>
    <dgm:pt modelId="{B4FF980A-B17A-44F3-A8F0-0BF988E338FC}" type="pres">
      <dgm:prSet presAssocID="{A3992445-489E-4B1C-8F4F-08EF4D8A551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ck"/>
        </a:ext>
      </dgm:extLst>
    </dgm:pt>
    <dgm:pt modelId="{B6EB77C4-F864-4155-8C90-70B203FDBF40}" type="pres">
      <dgm:prSet presAssocID="{A3992445-489E-4B1C-8F4F-08EF4D8A5512}" presName="spaceRect" presStyleCnt="0"/>
      <dgm:spPr/>
    </dgm:pt>
    <dgm:pt modelId="{CA626148-13A4-4FF7-AAE0-5000784B05FA}" type="pres">
      <dgm:prSet presAssocID="{A3992445-489E-4B1C-8F4F-08EF4D8A5512}" presName="parTx" presStyleLbl="revTx" presStyleIdx="2" presStyleCnt="6">
        <dgm:presLayoutVars>
          <dgm:chMax val="0"/>
          <dgm:chPref val="0"/>
        </dgm:presLayoutVars>
      </dgm:prSet>
      <dgm:spPr/>
    </dgm:pt>
    <dgm:pt modelId="{EDF38564-A024-4613-9FE9-791BDACF32EF}" type="pres">
      <dgm:prSet presAssocID="{BE19A2BD-026E-486D-BC5A-3FD066D3DC3E}" presName="sibTrans" presStyleCnt="0"/>
      <dgm:spPr/>
    </dgm:pt>
    <dgm:pt modelId="{2F347F0D-6356-4CFE-AA77-8A7F17553164}" type="pres">
      <dgm:prSet presAssocID="{FCE969F4-B9D3-4FCB-B55B-EE2510467E91}" presName="compNode" presStyleCnt="0"/>
      <dgm:spPr/>
    </dgm:pt>
    <dgm:pt modelId="{C6F8EB98-3235-42BE-891B-A4060BA527A7}" type="pres">
      <dgm:prSet presAssocID="{FCE969F4-B9D3-4FCB-B55B-EE2510467E91}" presName="bgRect" presStyleLbl="bgShp" presStyleIdx="3" presStyleCnt="6"/>
      <dgm:spPr/>
    </dgm:pt>
    <dgm:pt modelId="{0200CBA0-C64B-4B50-8FBE-63CD2A9F51B4}" type="pres">
      <dgm:prSet presAssocID="{FCE969F4-B9D3-4FCB-B55B-EE2510467E9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occer"/>
        </a:ext>
      </dgm:extLst>
    </dgm:pt>
    <dgm:pt modelId="{1D0EE5E0-F0BD-4F4B-B2C2-B555383639A8}" type="pres">
      <dgm:prSet presAssocID="{FCE969F4-B9D3-4FCB-B55B-EE2510467E91}" presName="spaceRect" presStyleCnt="0"/>
      <dgm:spPr/>
    </dgm:pt>
    <dgm:pt modelId="{4C6074B0-EFA3-4132-BEFB-4F5667EE4972}" type="pres">
      <dgm:prSet presAssocID="{FCE969F4-B9D3-4FCB-B55B-EE2510467E91}" presName="parTx" presStyleLbl="revTx" presStyleIdx="3" presStyleCnt="6">
        <dgm:presLayoutVars>
          <dgm:chMax val="0"/>
          <dgm:chPref val="0"/>
        </dgm:presLayoutVars>
      </dgm:prSet>
      <dgm:spPr/>
    </dgm:pt>
    <dgm:pt modelId="{A3E89A53-AB6C-422F-903D-2BB2E86878C3}" type="pres">
      <dgm:prSet presAssocID="{22744749-296D-44C9-8C46-429D92B3483C}" presName="sibTrans" presStyleCnt="0"/>
      <dgm:spPr/>
    </dgm:pt>
    <dgm:pt modelId="{0233F014-030B-46E8-8A66-B0F094C4EDB8}" type="pres">
      <dgm:prSet presAssocID="{63B2425F-1FEE-4E4A-B12D-900E5C2FE05D}" presName="compNode" presStyleCnt="0"/>
      <dgm:spPr/>
    </dgm:pt>
    <dgm:pt modelId="{969C3180-230F-484C-BB80-FDF99559B1CE}" type="pres">
      <dgm:prSet presAssocID="{63B2425F-1FEE-4E4A-B12D-900E5C2FE05D}" presName="bgRect" presStyleLbl="bgShp" presStyleIdx="4" presStyleCnt="6"/>
      <dgm:spPr/>
    </dgm:pt>
    <dgm:pt modelId="{47F2F41C-1EC1-47A9-88CA-7ED51FC49DE6}" type="pres">
      <dgm:prSet presAssocID="{63B2425F-1FEE-4E4A-B12D-900E5C2FE05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ools"/>
        </a:ext>
      </dgm:extLst>
    </dgm:pt>
    <dgm:pt modelId="{9BB0D1F5-4F66-4A86-9579-8D42213E8195}" type="pres">
      <dgm:prSet presAssocID="{63B2425F-1FEE-4E4A-B12D-900E5C2FE05D}" presName="spaceRect" presStyleCnt="0"/>
      <dgm:spPr/>
    </dgm:pt>
    <dgm:pt modelId="{7EC007BE-8F10-4E5F-94EE-0F1357D4FDE9}" type="pres">
      <dgm:prSet presAssocID="{63B2425F-1FEE-4E4A-B12D-900E5C2FE05D}" presName="parTx" presStyleLbl="revTx" presStyleIdx="4" presStyleCnt="6">
        <dgm:presLayoutVars>
          <dgm:chMax val="0"/>
          <dgm:chPref val="0"/>
        </dgm:presLayoutVars>
      </dgm:prSet>
      <dgm:spPr/>
    </dgm:pt>
    <dgm:pt modelId="{C3A6DE08-0044-4ADA-AE87-05263CC73029}" type="pres">
      <dgm:prSet presAssocID="{E3372FC7-B41E-4E97-9610-3E41ED9B74AD}" presName="sibTrans" presStyleCnt="0"/>
      <dgm:spPr/>
    </dgm:pt>
    <dgm:pt modelId="{FA2E0677-AD7C-4C51-ABC2-053BFB8A65A7}" type="pres">
      <dgm:prSet presAssocID="{31731572-EF46-4AFF-821F-530E36C4A44E}" presName="compNode" presStyleCnt="0"/>
      <dgm:spPr/>
    </dgm:pt>
    <dgm:pt modelId="{E87B9B48-F9F3-48D0-BB81-0051D2DE9CDB}" type="pres">
      <dgm:prSet presAssocID="{31731572-EF46-4AFF-821F-530E36C4A44E}" presName="bgRect" presStyleLbl="bgShp" presStyleIdx="5" presStyleCnt="6"/>
      <dgm:spPr/>
    </dgm:pt>
    <dgm:pt modelId="{4476B28B-107B-40B2-94B9-1EDEB6796E4E}" type="pres">
      <dgm:prSet presAssocID="{31731572-EF46-4AFF-821F-530E36C4A44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mployee Badge"/>
        </a:ext>
      </dgm:extLst>
    </dgm:pt>
    <dgm:pt modelId="{120D8A21-8BD0-4350-BA20-490FEF75B6C6}" type="pres">
      <dgm:prSet presAssocID="{31731572-EF46-4AFF-821F-530E36C4A44E}" presName="spaceRect" presStyleCnt="0"/>
      <dgm:spPr/>
    </dgm:pt>
    <dgm:pt modelId="{87AC4791-1D2E-494B-A4AB-5C416D30405B}" type="pres">
      <dgm:prSet presAssocID="{31731572-EF46-4AFF-821F-530E36C4A44E}" presName="parTx" presStyleLbl="revTx" presStyleIdx="5" presStyleCnt="6">
        <dgm:presLayoutVars>
          <dgm:chMax val="0"/>
          <dgm:chPref val="0"/>
        </dgm:presLayoutVars>
      </dgm:prSet>
      <dgm:spPr/>
    </dgm:pt>
  </dgm:ptLst>
  <dgm:cxnLst>
    <dgm:cxn modelId="{B9031808-7776-4F8B-9758-06D218EBE213}" srcId="{A81E47FE-E06E-4793-B7CB-057B846DCD4A}" destId="{7DB40E9C-4280-4A94-90AF-E8CD2EF445D0}" srcOrd="1" destOrd="0" parTransId="{56D1FDEF-3F49-4304-8ADB-9755F859F234}" sibTransId="{7353A162-756D-44C8-97D4-D58ADCF28D87}"/>
    <dgm:cxn modelId="{CBF6DA17-6C01-4611-95E6-37E96825243E}" type="presOf" srcId="{7DB40E9C-4280-4A94-90AF-E8CD2EF445D0}" destId="{1BF66491-9764-458D-8F63-AA23AFAF7011}" srcOrd="0" destOrd="0" presId="urn:microsoft.com/office/officeart/2018/2/layout/IconVerticalSolidList"/>
    <dgm:cxn modelId="{5339341E-3BC2-4920-AF1A-3DCFC8876654}" type="presOf" srcId="{A3992445-489E-4B1C-8F4F-08EF4D8A5512}" destId="{CA626148-13A4-4FF7-AAE0-5000784B05FA}" srcOrd="0" destOrd="0" presId="urn:microsoft.com/office/officeart/2018/2/layout/IconVerticalSolidList"/>
    <dgm:cxn modelId="{1BCAD33E-0936-4A17-95F6-7B7EE9E26014}" srcId="{A81E47FE-E06E-4793-B7CB-057B846DCD4A}" destId="{CF214FC6-47A3-45E6-AE28-005FCFDB8906}" srcOrd="0" destOrd="0" parTransId="{E4BD825D-2807-4D2C-AA68-142954729893}" sibTransId="{17F06C6A-C17D-428A-94F2-6515CA3BC9F4}"/>
    <dgm:cxn modelId="{AA45C66A-55FA-4A02-85C0-59898BB8A0ED}" srcId="{A81E47FE-E06E-4793-B7CB-057B846DCD4A}" destId="{FCE969F4-B9D3-4FCB-B55B-EE2510467E91}" srcOrd="3" destOrd="0" parTransId="{A6ED763D-DC40-49AC-932D-95ED0426252C}" sibTransId="{22744749-296D-44C9-8C46-429D92B3483C}"/>
    <dgm:cxn modelId="{0A2ADC75-2337-4EC2-9831-7BA4DDC44819}" type="presOf" srcId="{63B2425F-1FEE-4E4A-B12D-900E5C2FE05D}" destId="{7EC007BE-8F10-4E5F-94EE-0F1357D4FDE9}" srcOrd="0" destOrd="0" presId="urn:microsoft.com/office/officeart/2018/2/layout/IconVerticalSolidList"/>
    <dgm:cxn modelId="{43D1967E-D9DB-4670-9656-971091068A31}" type="presOf" srcId="{FCE969F4-B9D3-4FCB-B55B-EE2510467E91}" destId="{4C6074B0-EFA3-4132-BEFB-4F5667EE4972}" srcOrd="0" destOrd="0" presId="urn:microsoft.com/office/officeart/2018/2/layout/IconVerticalSolidList"/>
    <dgm:cxn modelId="{278CAA90-0B81-4F79-A34C-0A38EB017EC5}" type="presOf" srcId="{31731572-EF46-4AFF-821F-530E36C4A44E}" destId="{87AC4791-1D2E-494B-A4AB-5C416D30405B}" srcOrd="0" destOrd="0" presId="urn:microsoft.com/office/officeart/2018/2/layout/IconVerticalSolidList"/>
    <dgm:cxn modelId="{37613D92-AAF4-4308-AFFA-E8513C2C960E}" type="presOf" srcId="{A81E47FE-E06E-4793-B7CB-057B846DCD4A}" destId="{B1BE8862-408D-4559-8152-228166CA2A59}" srcOrd="0" destOrd="0" presId="urn:microsoft.com/office/officeart/2018/2/layout/IconVerticalSolidList"/>
    <dgm:cxn modelId="{9DF52CCC-7F48-4F33-98B3-4978BFA8C7C2}" srcId="{A81E47FE-E06E-4793-B7CB-057B846DCD4A}" destId="{31731572-EF46-4AFF-821F-530E36C4A44E}" srcOrd="5" destOrd="0" parTransId="{B2487C4C-6B30-4633-BBF9-06EA3556DA15}" sibTransId="{5C364A1B-0CF6-4CDA-9801-26EDB4482AE6}"/>
    <dgm:cxn modelId="{3196C0CE-38A7-473D-B82B-E7A6F7D5A4AF}" type="presOf" srcId="{CF214FC6-47A3-45E6-AE28-005FCFDB8906}" destId="{2B0D17F3-43A3-4552-BF73-3B387DD08996}" srcOrd="0" destOrd="0" presId="urn:microsoft.com/office/officeart/2018/2/layout/IconVerticalSolidList"/>
    <dgm:cxn modelId="{A74874F1-0B4C-4D75-8E3E-DAB1942E2955}" srcId="{A81E47FE-E06E-4793-B7CB-057B846DCD4A}" destId="{63B2425F-1FEE-4E4A-B12D-900E5C2FE05D}" srcOrd="4" destOrd="0" parTransId="{A52D425C-EBB7-42C4-9186-A15E31DFB032}" sibTransId="{E3372FC7-B41E-4E97-9610-3E41ED9B74AD}"/>
    <dgm:cxn modelId="{F38899FA-2EEC-4845-A860-9500D7D2C9B6}" srcId="{A81E47FE-E06E-4793-B7CB-057B846DCD4A}" destId="{A3992445-489E-4B1C-8F4F-08EF4D8A5512}" srcOrd="2" destOrd="0" parTransId="{86FA9D85-7537-46FE-B8C7-178B3DC1538A}" sibTransId="{BE19A2BD-026E-486D-BC5A-3FD066D3DC3E}"/>
    <dgm:cxn modelId="{2562F0A8-8B03-47F0-9481-2BD501E1BD0D}" type="presParOf" srcId="{B1BE8862-408D-4559-8152-228166CA2A59}" destId="{929F5ABA-221B-4529-B07D-DB97800A0F64}" srcOrd="0" destOrd="0" presId="urn:microsoft.com/office/officeart/2018/2/layout/IconVerticalSolidList"/>
    <dgm:cxn modelId="{205FA49F-6432-431E-9CA7-2F4BF188BF4A}" type="presParOf" srcId="{929F5ABA-221B-4529-B07D-DB97800A0F64}" destId="{706D0ED8-AE03-48F9-B3E4-C2168F2622E8}" srcOrd="0" destOrd="0" presId="urn:microsoft.com/office/officeart/2018/2/layout/IconVerticalSolidList"/>
    <dgm:cxn modelId="{43CA1799-CF38-4A4D-9778-1F1C450B2F9C}" type="presParOf" srcId="{929F5ABA-221B-4529-B07D-DB97800A0F64}" destId="{8EC3C513-9022-42A0-A856-6D8FFD668349}" srcOrd="1" destOrd="0" presId="urn:microsoft.com/office/officeart/2018/2/layout/IconVerticalSolidList"/>
    <dgm:cxn modelId="{B22826F5-4A06-49BF-B8DB-E342EAED859F}" type="presParOf" srcId="{929F5ABA-221B-4529-B07D-DB97800A0F64}" destId="{5A7C604F-B69D-45F8-9EA4-F5F91087C2D6}" srcOrd="2" destOrd="0" presId="urn:microsoft.com/office/officeart/2018/2/layout/IconVerticalSolidList"/>
    <dgm:cxn modelId="{C9BA76D8-F53A-4A92-9D42-FBE3E48F85DF}" type="presParOf" srcId="{929F5ABA-221B-4529-B07D-DB97800A0F64}" destId="{2B0D17F3-43A3-4552-BF73-3B387DD08996}" srcOrd="3" destOrd="0" presId="urn:microsoft.com/office/officeart/2018/2/layout/IconVerticalSolidList"/>
    <dgm:cxn modelId="{F6F9254C-8B7E-48C1-BA34-3D1739C71AC4}" type="presParOf" srcId="{B1BE8862-408D-4559-8152-228166CA2A59}" destId="{38C7281D-316A-4BA3-A73D-ECF090A90B9D}" srcOrd="1" destOrd="0" presId="urn:microsoft.com/office/officeart/2018/2/layout/IconVerticalSolidList"/>
    <dgm:cxn modelId="{5AC71116-81BC-49B1-9CF0-E90A9485D756}" type="presParOf" srcId="{B1BE8862-408D-4559-8152-228166CA2A59}" destId="{7726567C-3138-41C6-A8BB-477E9529D31D}" srcOrd="2" destOrd="0" presId="urn:microsoft.com/office/officeart/2018/2/layout/IconVerticalSolidList"/>
    <dgm:cxn modelId="{0A68FC04-F811-4D0E-9049-A6D75D604D4B}" type="presParOf" srcId="{7726567C-3138-41C6-A8BB-477E9529D31D}" destId="{F09E2E73-05F6-4F76-8712-A3CD4FA63D6C}" srcOrd="0" destOrd="0" presId="urn:microsoft.com/office/officeart/2018/2/layout/IconVerticalSolidList"/>
    <dgm:cxn modelId="{0EAE930F-7097-4C8A-AE5B-7A058B35C196}" type="presParOf" srcId="{7726567C-3138-41C6-A8BB-477E9529D31D}" destId="{55F9B785-EC7D-4375-BB96-28ACC742447B}" srcOrd="1" destOrd="0" presId="urn:microsoft.com/office/officeart/2018/2/layout/IconVerticalSolidList"/>
    <dgm:cxn modelId="{5FD9CFC0-6C03-45C4-B424-C0E40FEE4A59}" type="presParOf" srcId="{7726567C-3138-41C6-A8BB-477E9529D31D}" destId="{ED57BAC3-BE78-42E2-A1EB-5A17A1CBCF88}" srcOrd="2" destOrd="0" presId="urn:microsoft.com/office/officeart/2018/2/layout/IconVerticalSolidList"/>
    <dgm:cxn modelId="{A4DF917E-1742-4B8E-A6EF-0E23A3CD221D}" type="presParOf" srcId="{7726567C-3138-41C6-A8BB-477E9529D31D}" destId="{1BF66491-9764-458D-8F63-AA23AFAF7011}" srcOrd="3" destOrd="0" presId="urn:microsoft.com/office/officeart/2018/2/layout/IconVerticalSolidList"/>
    <dgm:cxn modelId="{E49405EB-0065-48F3-9CB0-D0B14D23EF6A}" type="presParOf" srcId="{B1BE8862-408D-4559-8152-228166CA2A59}" destId="{86444C27-00C1-4A69-8180-FC4C117D606F}" srcOrd="3" destOrd="0" presId="urn:microsoft.com/office/officeart/2018/2/layout/IconVerticalSolidList"/>
    <dgm:cxn modelId="{6B4D00DF-D4C3-43A1-9E12-7743EF71A1B3}" type="presParOf" srcId="{B1BE8862-408D-4559-8152-228166CA2A59}" destId="{195C365A-3598-464F-BFCC-1E010CCE55D9}" srcOrd="4" destOrd="0" presId="urn:microsoft.com/office/officeart/2018/2/layout/IconVerticalSolidList"/>
    <dgm:cxn modelId="{7D3CBC1A-66E4-4604-9353-0C5BC5F4502B}" type="presParOf" srcId="{195C365A-3598-464F-BFCC-1E010CCE55D9}" destId="{FD84CCC9-4C58-4572-9779-D0E3801A3579}" srcOrd="0" destOrd="0" presId="urn:microsoft.com/office/officeart/2018/2/layout/IconVerticalSolidList"/>
    <dgm:cxn modelId="{32A00BEF-9843-4DA1-A718-A03CB179C47D}" type="presParOf" srcId="{195C365A-3598-464F-BFCC-1E010CCE55D9}" destId="{B4FF980A-B17A-44F3-A8F0-0BF988E338FC}" srcOrd="1" destOrd="0" presId="urn:microsoft.com/office/officeart/2018/2/layout/IconVerticalSolidList"/>
    <dgm:cxn modelId="{86FAB40E-201F-4F91-8753-9F18E7485E30}" type="presParOf" srcId="{195C365A-3598-464F-BFCC-1E010CCE55D9}" destId="{B6EB77C4-F864-4155-8C90-70B203FDBF40}" srcOrd="2" destOrd="0" presId="urn:microsoft.com/office/officeart/2018/2/layout/IconVerticalSolidList"/>
    <dgm:cxn modelId="{3315AD68-8545-4C54-BE36-5077C4620F95}" type="presParOf" srcId="{195C365A-3598-464F-BFCC-1E010CCE55D9}" destId="{CA626148-13A4-4FF7-AAE0-5000784B05FA}" srcOrd="3" destOrd="0" presId="urn:microsoft.com/office/officeart/2018/2/layout/IconVerticalSolidList"/>
    <dgm:cxn modelId="{7B3BDA97-DCF1-44F1-A488-6F34FF5417EA}" type="presParOf" srcId="{B1BE8862-408D-4559-8152-228166CA2A59}" destId="{EDF38564-A024-4613-9FE9-791BDACF32EF}" srcOrd="5" destOrd="0" presId="urn:microsoft.com/office/officeart/2018/2/layout/IconVerticalSolidList"/>
    <dgm:cxn modelId="{530D541E-AA2F-40C7-8307-B062995713AE}" type="presParOf" srcId="{B1BE8862-408D-4559-8152-228166CA2A59}" destId="{2F347F0D-6356-4CFE-AA77-8A7F17553164}" srcOrd="6" destOrd="0" presId="urn:microsoft.com/office/officeart/2018/2/layout/IconVerticalSolidList"/>
    <dgm:cxn modelId="{C23EC6BC-E8F1-4530-A125-9B7AE9C6D627}" type="presParOf" srcId="{2F347F0D-6356-4CFE-AA77-8A7F17553164}" destId="{C6F8EB98-3235-42BE-891B-A4060BA527A7}" srcOrd="0" destOrd="0" presId="urn:microsoft.com/office/officeart/2018/2/layout/IconVerticalSolidList"/>
    <dgm:cxn modelId="{6FEF280B-0548-4C7F-B004-2BE9B716F02B}" type="presParOf" srcId="{2F347F0D-6356-4CFE-AA77-8A7F17553164}" destId="{0200CBA0-C64B-4B50-8FBE-63CD2A9F51B4}" srcOrd="1" destOrd="0" presId="urn:microsoft.com/office/officeart/2018/2/layout/IconVerticalSolidList"/>
    <dgm:cxn modelId="{53439477-39AB-49C5-B94B-4A832FE459E9}" type="presParOf" srcId="{2F347F0D-6356-4CFE-AA77-8A7F17553164}" destId="{1D0EE5E0-F0BD-4F4B-B2C2-B555383639A8}" srcOrd="2" destOrd="0" presId="urn:microsoft.com/office/officeart/2018/2/layout/IconVerticalSolidList"/>
    <dgm:cxn modelId="{81666F7D-D697-4E23-961C-E1BE15C32CB1}" type="presParOf" srcId="{2F347F0D-6356-4CFE-AA77-8A7F17553164}" destId="{4C6074B0-EFA3-4132-BEFB-4F5667EE4972}" srcOrd="3" destOrd="0" presId="urn:microsoft.com/office/officeart/2018/2/layout/IconVerticalSolidList"/>
    <dgm:cxn modelId="{A650C911-7983-4B23-80B6-27419FF9E2B6}" type="presParOf" srcId="{B1BE8862-408D-4559-8152-228166CA2A59}" destId="{A3E89A53-AB6C-422F-903D-2BB2E86878C3}" srcOrd="7" destOrd="0" presId="urn:microsoft.com/office/officeart/2018/2/layout/IconVerticalSolidList"/>
    <dgm:cxn modelId="{8B4CE65C-254B-4FDB-AC10-99700A565430}" type="presParOf" srcId="{B1BE8862-408D-4559-8152-228166CA2A59}" destId="{0233F014-030B-46E8-8A66-B0F094C4EDB8}" srcOrd="8" destOrd="0" presId="urn:microsoft.com/office/officeart/2018/2/layout/IconVerticalSolidList"/>
    <dgm:cxn modelId="{B357D034-086C-47EF-85A3-EFD862EF1A30}" type="presParOf" srcId="{0233F014-030B-46E8-8A66-B0F094C4EDB8}" destId="{969C3180-230F-484C-BB80-FDF99559B1CE}" srcOrd="0" destOrd="0" presId="urn:microsoft.com/office/officeart/2018/2/layout/IconVerticalSolidList"/>
    <dgm:cxn modelId="{EEB45DF2-401B-40A2-AF7A-227EE6DC052B}" type="presParOf" srcId="{0233F014-030B-46E8-8A66-B0F094C4EDB8}" destId="{47F2F41C-1EC1-47A9-88CA-7ED51FC49DE6}" srcOrd="1" destOrd="0" presId="urn:microsoft.com/office/officeart/2018/2/layout/IconVerticalSolidList"/>
    <dgm:cxn modelId="{A5588D1D-04A6-4BCE-95C6-A1DAE6DEB1CB}" type="presParOf" srcId="{0233F014-030B-46E8-8A66-B0F094C4EDB8}" destId="{9BB0D1F5-4F66-4A86-9579-8D42213E8195}" srcOrd="2" destOrd="0" presId="urn:microsoft.com/office/officeart/2018/2/layout/IconVerticalSolidList"/>
    <dgm:cxn modelId="{FC825E82-7921-4756-A5A3-C3D16776D3A8}" type="presParOf" srcId="{0233F014-030B-46E8-8A66-B0F094C4EDB8}" destId="{7EC007BE-8F10-4E5F-94EE-0F1357D4FDE9}" srcOrd="3" destOrd="0" presId="urn:microsoft.com/office/officeart/2018/2/layout/IconVerticalSolidList"/>
    <dgm:cxn modelId="{2685B3D2-33FF-4DAF-8313-14A660BACDE0}" type="presParOf" srcId="{B1BE8862-408D-4559-8152-228166CA2A59}" destId="{C3A6DE08-0044-4ADA-AE87-05263CC73029}" srcOrd="9" destOrd="0" presId="urn:microsoft.com/office/officeart/2018/2/layout/IconVerticalSolidList"/>
    <dgm:cxn modelId="{52C9170C-F628-4441-9272-BE99801373D8}" type="presParOf" srcId="{B1BE8862-408D-4559-8152-228166CA2A59}" destId="{FA2E0677-AD7C-4C51-ABC2-053BFB8A65A7}" srcOrd="10" destOrd="0" presId="urn:microsoft.com/office/officeart/2018/2/layout/IconVerticalSolidList"/>
    <dgm:cxn modelId="{24EEE976-778E-4599-8225-AB312311F82E}" type="presParOf" srcId="{FA2E0677-AD7C-4C51-ABC2-053BFB8A65A7}" destId="{E87B9B48-F9F3-48D0-BB81-0051D2DE9CDB}" srcOrd="0" destOrd="0" presId="urn:microsoft.com/office/officeart/2018/2/layout/IconVerticalSolidList"/>
    <dgm:cxn modelId="{A5DA7642-C386-4F5E-A5DA-B7A0B8B475D9}" type="presParOf" srcId="{FA2E0677-AD7C-4C51-ABC2-053BFB8A65A7}" destId="{4476B28B-107B-40B2-94B9-1EDEB6796E4E}" srcOrd="1" destOrd="0" presId="urn:microsoft.com/office/officeart/2018/2/layout/IconVerticalSolidList"/>
    <dgm:cxn modelId="{266E4FCB-C418-4148-B8F1-D89373BB61E9}" type="presParOf" srcId="{FA2E0677-AD7C-4C51-ABC2-053BFB8A65A7}" destId="{120D8A21-8BD0-4350-BA20-490FEF75B6C6}" srcOrd="2" destOrd="0" presId="urn:microsoft.com/office/officeart/2018/2/layout/IconVerticalSolidList"/>
    <dgm:cxn modelId="{E85A46C3-2410-4A46-90EE-2427404C62A7}" type="presParOf" srcId="{FA2E0677-AD7C-4C51-ABC2-053BFB8A65A7}" destId="{87AC4791-1D2E-494B-A4AB-5C416D3040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1BC4E5-B28F-41C7-9F2C-7FB0FE90BB5F}" type="doc">
      <dgm:prSet loTypeId="urn:microsoft.com/office/officeart/2016/7/layout/RepeatingBendingProcessNew" loCatId="process" qsTypeId="urn:microsoft.com/office/officeart/2005/8/quickstyle/simple4" qsCatId="simple" csTypeId="urn:microsoft.com/office/officeart/2005/8/colors/colorful5" csCatId="colorful" phldr="1"/>
      <dgm:spPr/>
      <dgm:t>
        <a:bodyPr/>
        <a:lstStyle/>
        <a:p>
          <a:endParaRPr lang="en-US"/>
        </a:p>
      </dgm:t>
    </dgm:pt>
    <dgm:pt modelId="{B923FFFE-2EC1-4FED-B8F3-275E1BFFCAFB}">
      <dgm:prSet/>
      <dgm:spPr/>
      <dgm:t>
        <a:bodyPr/>
        <a:lstStyle/>
        <a:p>
          <a:r>
            <a:rPr lang="en-CA"/>
            <a:t>Get number of characters</a:t>
          </a:r>
          <a:endParaRPr lang="en-US"/>
        </a:p>
      </dgm:t>
    </dgm:pt>
    <dgm:pt modelId="{0E13AAF5-3543-4E07-8D69-D12FCDFF5560}" type="parTrans" cxnId="{8639EFCF-F0CD-40C0-AA96-9645504A3CF2}">
      <dgm:prSet/>
      <dgm:spPr/>
      <dgm:t>
        <a:bodyPr/>
        <a:lstStyle/>
        <a:p>
          <a:endParaRPr lang="en-US"/>
        </a:p>
      </dgm:t>
    </dgm:pt>
    <dgm:pt modelId="{2720DC3B-08EF-4C18-9F19-E7D6A6A062AC}" type="sibTrans" cxnId="{8639EFCF-F0CD-40C0-AA96-9645504A3CF2}">
      <dgm:prSet/>
      <dgm:spPr/>
      <dgm:t>
        <a:bodyPr/>
        <a:lstStyle/>
        <a:p>
          <a:endParaRPr lang="en-US"/>
        </a:p>
      </dgm:t>
    </dgm:pt>
    <dgm:pt modelId="{DB5C89BB-6EA9-411A-B4F3-759A1D726CF8}">
      <dgm:prSet/>
      <dgm:spPr/>
      <dgm:t>
        <a:bodyPr/>
        <a:lstStyle/>
        <a:p>
          <a:r>
            <a:rPr lang="en-CA"/>
            <a:t>Get a character or substring</a:t>
          </a:r>
          <a:endParaRPr lang="en-US"/>
        </a:p>
      </dgm:t>
    </dgm:pt>
    <dgm:pt modelId="{B8A96A37-8ACE-41CF-82EF-E464D6F840FA}" type="parTrans" cxnId="{A064CE68-4FD4-4C65-9DF2-B079BCF0D4BC}">
      <dgm:prSet/>
      <dgm:spPr/>
      <dgm:t>
        <a:bodyPr/>
        <a:lstStyle/>
        <a:p>
          <a:endParaRPr lang="en-US"/>
        </a:p>
      </dgm:t>
    </dgm:pt>
    <dgm:pt modelId="{7935B31F-D21B-47B5-A35A-D0AD3A4E6C9C}" type="sibTrans" cxnId="{A064CE68-4FD4-4C65-9DF2-B079BCF0D4BC}">
      <dgm:prSet/>
      <dgm:spPr/>
      <dgm:t>
        <a:bodyPr/>
        <a:lstStyle/>
        <a:p>
          <a:endParaRPr lang="en-US"/>
        </a:p>
      </dgm:t>
    </dgm:pt>
    <dgm:pt modelId="{610C3FD6-5351-4AFE-8CE9-00878626F12B}">
      <dgm:prSet/>
      <dgm:spPr/>
      <dgm:t>
        <a:bodyPr/>
        <a:lstStyle/>
        <a:p>
          <a:r>
            <a:rPr lang="en-CA"/>
            <a:t>Construct a new one</a:t>
          </a:r>
          <a:endParaRPr lang="en-US"/>
        </a:p>
      </dgm:t>
    </dgm:pt>
    <dgm:pt modelId="{5D577153-20A8-4C7E-A55E-2A83B01EF4F1}" type="parTrans" cxnId="{75AE4958-B185-4A78-BD72-0636D6A8EF19}">
      <dgm:prSet/>
      <dgm:spPr/>
      <dgm:t>
        <a:bodyPr/>
        <a:lstStyle/>
        <a:p>
          <a:endParaRPr lang="en-US"/>
        </a:p>
      </dgm:t>
    </dgm:pt>
    <dgm:pt modelId="{63CF5C6D-DEFB-441C-9C3B-ABE18207AD31}" type="sibTrans" cxnId="{75AE4958-B185-4A78-BD72-0636D6A8EF19}">
      <dgm:prSet/>
      <dgm:spPr/>
      <dgm:t>
        <a:bodyPr/>
        <a:lstStyle/>
        <a:p>
          <a:endParaRPr lang="en-US"/>
        </a:p>
      </dgm:t>
    </dgm:pt>
    <dgm:pt modelId="{329D9A8B-8B96-4DE8-9D58-83D19D7C9982}">
      <dgm:prSet/>
      <dgm:spPr/>
      <dgm:t>
        <a:bodyPr/>
        <a:lstStyle/>
        <a:p>
          <a:r>
            <a:rPr lang="en-CA"/>
            <a:t>Split it into an array of strings</a:t>
          </a:r>
          <a:endParaRPr lang="en-US"/>
        </a:p>
      </dgm:t>
    </dgm:pt>
    <dgm:pt modelId="{5A21529F-38E3-4419-AFE2-2273A6393F04}" type="parTrans" cxnId="{25DDFDD7-C8CA-49A4-8835-5D8A431DAEC3}">
      <dgm:prSet/>
      <dgm:spPr/>
      <dgm:t>
        <a:bodyPr/>
        <a:lstStyle/>
        <a:p>
          <a:endParaRPr lang="en-US"/>
        </a:p>
      </dgm:t>
    </dgm:pt>
    <dgm:pt modelId="{B350C65E-9904-40D9-AB6E-45556A8503AA}" type="sibTrans" cxnId="{25DDFDD7-C8CA-49A4-8835-5D8A431DAEC3}">
      <dgm:prSet/>
      <dgm:spPr/>
      <dgm:t>
        <a:bodyPr/>
        <a:lstStyle/>
        <a:p>
          <a:endParaRPr lang="en-US"/>
        </a:p>
      </dgm:t>
    </dgm:pt>
    <dgm:pt modelId="{C8190892-CC1D-489A-9F85-8FB648509068}">
      <dgm:prSet/>
      <dgm:spPr/>
      <dgm:t>
        <a:bodyPr/>
        <a:lstStyle/>
        <a:p>
          <a:r>
            <a:rPr lang="en-CA"/>
            <a:t>Check if it contains, starts with, or ends with a sub-string</a:t>
          </a:r>
          <a:endParaRPr lang="en-US"/>
        </a:p>
      </dgm:t>
    </dgm:pt>
    <dgm:pt modelId="{6E5EED3D-717E-4ECB-A9F6-5344B6DE82E5}" type="parTrans" cxnId="{EB5DFAFD-F113-4C38-ACC1-BFA013BF9A7F}">
      <dgm:prSet/>
      <dgm:spPr/>
      <dgm:t>
        <a:bodyPr/>
        <a:lstStyle/>
        <a:p>
          <a:endParaRPr lang="en-US"/>
        </a:p>
      </dgm:t>
    </dgm:pt>
    <dgm:pt modelId="{410204CC-3CAD-4EA7-8736-CC5F1704898E}" type="sibTrans" cxnId="{EB5DFAFD-F113-4C38-ACC1-BFA013BF9A7F}">
      <dgm:prSet/>
      <dgm:spPr/>
      <dgm:t>
        <a:bodyPr/>
        <a:lstStyle/>
        <a:p>
          <a:endParaRPr lang="en-US"/>
        </a:p>
      </dgm:t>
    </dgm:pt>
    <dgm:pt modelId="{DDCC046B-C458-47A2-9EB5-76F6FC35F73C}">
      <dgm:prSet/>
      <dgm:spPr/>
      <dgm:t>
        <a:bodyPr/>
        <a:lstStyle/>
        <a:p>
          <a:r>
            <a:rPr lang="en-CA"/>
            <a:t>Convert to lower-case / upper-case</a:t>
          </a:r>
          <a:endParaRPr lang="en-US"/>
        </a:p>
      </dgm:t>
    </dgm:pt>
    <dgm:pt modelId="{150ABE86-2B4E-4FF3-93B1-255200629A51}" type="parTrans" cxnId="{12EBCE74-B566-42A0-9E77-79157F75E8B7}">
      <dgm:prSet/>
      <dgm:spPr/>
      <dgm:t>
        <a:bodyPr/>
        <a:lstStyle/>
        <a:p>
          <a:endParaRPr lang="en-US"/>
        </a:p>
      </dgm:t>
    </dgm:pt>
    <dgm:pt modelId="{F2F3FC3D-7D53-411D-975E-6243E1AF4D20}" type="sibTrans" cxnId="{12EBCE74-B566-42A0-9E77-79157F75E8B7}">
      <dgm:prSet/>
      <dgm:spPr/>
      <dgm:t>
        <a:bodyPr/>
        <a:lstStyle/>
        <a:p>
          <a:endParaRPr lang="en-US"/>
        </a:p>
      </dgm:t>
    </dgm:pt>
    <dgm:pt modelId="{7CE5F83D-8F57-41B4-9A9B-7516A873485E}">
      <dgm:prSet/>
      <dgm:spPr/>
      <dgm:t>
        <a:bodyPr/>
        <a:lstStyle/>
        <a:p>
          <a:r>
            <a:rPr lang="en-CA" dirty="0"/>
            <a:t>Replace characters</a:t>
          </a:r>
          <a:endParaRPr lang="en-US" dirty="0"/>
        </a:p>
      </dgm:t>
    </dgm:pt>
    <dgm:pt modelId="{50BB600C-7315-4F5C-BCFB-F8B6A52DB8CD}" type="parTrans" cxnId="{51098625-7196-423E-A8EF-7F042DA986F1}">
      <dgm:prSet/>
      <dgm:spPr/>
      <dgm:t>
        <a:bodyPr/>
        <a:lstStyle/>
        <a:p>
          <a:endParaRPr lang="en-US"/>
        </a:p>
      </dgm:t>
    </dgm:pt>
    <dgm:pt modelId="{A28BEFDF-B581-4C32-A8CA-9C9C41DA9B0A}" type="sibTrans" cxnId="{51098625-7196-423E-A8EF-7F042DA986F1}">
      <dgm:prSet/>
      <dgm:spPr/>
      <dgm:t>
        <a:bodyPr/>
        <a:lstStyle/>
        <a:p>
          <a:endParaRPr lang="en-US"/>
        </a:p>
      </dgm:t>
    </dgm:pt>
    <dgm:pt modelId="{A6DAE88F-0ED4-4F9A-849A-16EC5145DFFB}">
      <dgm:prSet/>
      <dgm:spPr/>
      <dgm:t>
        <a:bodyPr/>
        <a:lstStyle/>
        <a:p>
          <a:r>
            <a:rPr lang="en-US" dirty="0"/>
            <a:t>Read from or write to file</a:t>
          </a:r>
        </a:p>
      </dgm:t>
    </dgm:pt>
    <dgm:pt modelId="{3F28C3D9-0765-479E-8845-6EB076EDBE97}" type="parTrans" cxnId="{8A8CFD7C-93B2-4793-8623-860B43948132}">
      <dgm:prSet/>
      <dgm:spPr/>
      <dgm:t>
        <a:bodyPr/>
        <a:lstStyle/>
        <a:p>
          <a:endParaRPr lang="en-CA"/>
        </a:p>
      </dgm:t>
    </dgm:pt>
    <dgm:pt modelId="{6934928C-7F2C-4C19-84FE-88C838D0EEE7}" type="sibTrans" cxnId="{8A8CFD7C-93B2-4793-8623-860B43948132}">
      <dgm:prSet/>
      <dgm:spPr/>
      <dgm:t>
        <a:bodyPr/>
        <a:lstStyle/>
        <a:p>
          <a:endParaRPr lang="en-CA"/>
        </a:p>
      </dgm:t>
    </dgm:pt>
    <dgm:pt modelId="{362A7D50-B059-4887-B40A-4F264BC5DCF2}">
      <dgm:prSet/>
      <dgm:spPr/>
      <dgm:t>
        <a:bodyPr/>
        <a:lstStyle/>
        <a:p>
          <a:r>
            <a:rPr lang="en-US" dirty="0"/>
            <a:t>Parse as Numbers</a:t>
          </a:r>
        </a:p>
      </dgm:t>
    </dgm:pt>
    <dgm:pt modelId="{D1365E80-23B7-4D4F-B262-0A139CC9F97B}" type="parTrans" cxnId="{857AF987-2992-419F-8054-FB568D58343B}">
      <dgm:prSet/>
      <dgm:spPr/>
      <dgm:t>
        <a:bodyPr/>
        <a:lstStyle/>
        <a:p>
          <a:endParaRPr lang="en-CA"/>
        </a:p>
      </dgm:t>
    </dgm:pt>
    <dgm:pt modelId="{7CCC1F6C-720D-4A2B-9121-2C4075CC65DD}" type="sibTrans" cxnId="{857AF987-2992-419F-8054-FB568D58343B}">
      <dgm:prSet/>
      <dgm:spPr/>
      <dgm:t>
        <a:bodyPr/>
        <a:lstStyle/>
        <a:p>
          <a:endParaRPr lang="en-CA"/>
        </a:p>
      </dgm:t>
    </dgm:pt>
    <dgm:pt modelId="{962685B5-B6ED-4F0D-8FC7-E5C9EBB8B392}" type="pres">
      <dgm:prSet presAssocID="{7E1BC4E5-B28F-41C7-9F2C-7FB0FE90BB5F}" presName="Name0" presStyleCnt="0">
        <dgm:presLayoutVars>
          <dgm:dir/>
          <dgm:resizeHandles val="exact"/>
        </dgm:presLayoutVars>
      </dgm:prSet>
      <dgm:spPr/>
    </dgm:pt>
    <dgm:pt modelId="{4CE51649-2477-42CD-8BD5-6031DB3B381A}" type="pres">
      <dgm:prSet presAssocID="{B923FFFE-2EC1-4FED-B8F3-275E1BFFCAFB}" presName="node" presStyleLbl="node1" presStyleIdx="0" presStyleCnt="9">
        <dgm:presLayoutVars>
          <dgm:bulletEnabled val="1"/>
        </dgm:presLayoutVars>
      </dgm:prSet>
      <dgm:spPr/>
    </dgm:pt>
    <dgm:pt modelId="{73291280-31D7-4549-980C-A6C4C7BE58A0}" type="pres">
      <dgm:prSet presAssocID="{2720DC3B-08EF-4C18-9F19-E7D6A6A062AC}" presName="sibTrans" presStyleLbl="sibTrans1D1" presStyleIdx="0" presStyleCnt="8"/>
      <dgm:spPr/>
    </dgm:pt>
    <dgm:pt modelId="{62038261-7ED1-4969-BCD9-B2DC58FB18C8}" type="pres">
      <dgm:prSet presAssocID="{2720DC3B-08EF-4C18-9F19-E7D6A6A062AC}" presName="connectorText" presStyleLbl="sibTrans1D1" presStyleIdx="0" presStyleCnt="8"/>
      <dgm:spPr/>
    </dgm:pt>
    <dgm:pt modelId="{54B0E04C-205B-424B-8C45-D41891C02B14}" type="pres">
      <dgm:prSet presAssocID="{DB5C89BB-6EA9-411A-B4F3-759A1D726CF8}" presName="node" presStyleLbl="node1" presStyleIdx="1" presStyleCnt="9">
        <dgm:presLayoutVars>
          <dgm:bulletEnabled val="1"/>
        </dgm:presLayoutVars>
      </dgm:prSet>
      <dgm:spPr/>
    </dgm:pt>
    <dgm:pt modelId="{C3CC33B1-8599-4E76-9293-5D9D3DCFDC78}" type="pres">
      <dgm:prSet presAssocID="{7935B31F-D21B-47B5-A35A-D0AD3A4E6C9C}" presName="sibTrans" presStyleLbl="sibTrans1D1" presStyleIdx="1" presStyleCnt="8"/>
      <dgm:spPr/>
    </dgm:pt>
    <dgm:pt modelId="{A0042E2C-B6F9-48FF-B121-40BDBBCFDC4E}" type="pres">
      <dgm:prSet presAssocID="{7935B31F-D21B-47B5-A35A-D0AD3A4E6C9C}" presName="connectorText" presStyleLbl="sibTrans1D1" presStyleIdx="1" presStyleCnt="8"/>
      <dgm:spPr/>
    </dgm:pt>
    <dgm:pt modelId="{00EB0CCD-9C48-4228-97D7-278D7BA819F9}" type="pres">
      <dgm:prSet presAssocID="{610C3FD6-5351-4AFE-8CE9-00878626F12B}" presName="node" presStyleLbl="node1" presStyleIdx="2" presStyleCnt="9">
        <dgm:presLayoutVars>
          <dgm:bulletEnabled val="1"/>
        </dgm:presLayoutVars>
      </dgm:prSet>
      <dgm:spPr/>
    </dgm:pt>
    <dgm:pt modelId="{7D6D4561-3439-4F63-830B-8213CC3F4006}" type="pres">
      <dgm:prSet presAssocID="{63CF5C6D-DEFB-441C-9C3B-ABE18207AD31}" presName="sibTrans" presStyleLbl="sibTrans1D1" presStyleIdx="2" presStyleCnt="8"/>
      <dgm:spPr/>
    </dgm:pt>
    <dgm:pt modelId="{9FA9492E-788D-493B-A86A-C561ED04457A}" type="pres">
      <dgm:prSet presAssocID="{63CF5C6D-DEFB-441C-9C3B-ABE18207AD31}" presName="connectorText" presStyleLbl="sibTrans1D1" presStyleIdx="2" presStyleCnt="8"/>
      <dgm:spPr/>
    </dgm:pt>
    <dgm:pt modelId="{85837CB4-B0CA-4802-8423-204252D0AED1}" type="pres">
      <dgm:prSet presAssocID="{329D9A8B-8B96-4DE8-9D58-83D19D7C9982}" presName="node" presStyleLbl="node1" presStyleIdx="3" presStyleCnt="9">
        <dgm:presLayoutVars>
          <dgm:bulletEnabled val="1"/>
        </dgm:presLayoutVars>
      </dgm:prSet>
      <dgm:spPr/>
    </dgm:pt>
    <dgm:pt modelId="{53309E7C-A1F3-4C64-9039-8B06E3BFFE54}" type="pres">
      <dgm:prSet presAssocID="{B350C65E-9904-40D9-AB6E-45556A8503AA}" presName="sibTrans" presStyleLbl="sibTrans1D1" presStyleIdx="3" presStyleCnt="8"/>
      <dgm:spPr/>
    </dgm:pt>
    <dgm:pt modelId="{58DE30BF-9A40-4A4C-9E00-0F6604A50350}" type="pres">
      <dgm:prSet presAssocID="{B350C65E-9904-40D9-AB6E-45556A8503AA}" presName="connectorText" presStyleLbl="sibTrans1D1" presStyleIdx="3" presStyleCnt="8"/>
      <dgm:spPr/>
    </dgm:pt>
    <dgm:pt modelId="{27E50A67-DEE5-498C-95FA-E626A58F97CC}" type="pres">
      <dgm:prSet presAssocID="{C8190892-CC1D-489A-9F85-8FB648509068}" presName="node" presStyleLbl="node1" presStyleIdx="4" presStyleCnt="9">
        <dgm:presLayoutVars>
          <dgm:bulletEnabled val="1"/>
        </dgm:presLayoutVars>
      </dgm:prSet>
      <dgm:spPr/>
    </dgm:pt>
    <dgm:pt modelId="{D53A0CFF-576D-49C2-A8DA-252B51FAF5DB}" type="pres">
      <dgm:prSet presAssocID="{410204CC-3CAD-4EA7-8736-CC5F1704898E}" presName="sibTrans" presStyleLbl="sibTrans1D1" presStyleIdx="4" presStyleCnt="8"/>
      <dgm:spPr/>
    </dgm:pt>
    <dgm:pt modelId="{0A191978-88EF-42DE-9828-17913BF00944}" type="pres">
      <dgm:prSet presAssocID="{410204CC-3CAD-4EA7-8736-CC5F1704898E}" presName="connectorText" presStyleLbl="sibTrans1D1" presStyleIdx="4" presStyleCnt="8"/>
      <dgm:spPr/>
    </dgm:pt>
    <dgm:pt modelId="{D004DA8B-6B64-454F-AEAD-CF74676A7E8C}" type="pres">
      <dgm:prSet presAssocID="{DDCC046B-C458-47A2-9EB5-76F6FC35F73C}" presName="node" presStyleLbl="node1" presStyleIdx="5" presStyleCnt="9">
        <dgm:presLayoutVars>
          <dgm:bulletEnabled val="1"/>
        </dgm:presLayoutVars>
      </dgm:prSet>
      <dgm:spPr/>
    </dgm:pt>
    <dgm:pt modelId="{8040013B-CF0D-4D48-BD18-7E0ECE650B8F}" type="pres">
      <dgm:prSet presAssocID="{F2F3FC3D-7D53-411D-975E-6243E1AF4D20}" presName="sibTrans" presStyleLbl="sibTrans1D1" presStyleIdx="5" presStyleCnt="8"/>
      <dgm:spPr/>
    </dgm:pt>
    <dgm:pt modelId="{92185CF5-5BBC-4351-BB57-CC671E57E6C6}" type="pres">
      <dgm:prSet presAssocID="{F2F3FC3D-7D53-411D-975E-6243E1AF4D20}" presName="connectorText" presStyleLbl="sibTrans1D1" presStyleIdx="5" presStyleCnt="8"/>
      <dgm:spPr/>
    </dgm:pt>
    <dgm:pt modelId="{D0C367DF-0804-49D7-A138-8E0F2C0FCABE}" type="pres">
      <dgm:prSet presAssocID="{7CE5F83D-8F57-41B4-9A9B-7516A873485E}" presName="node" presStyleLbl="node1" presStyleIdx="6" presStyleCnt="9" custLinFactNeighborY="3371">
        <dgm:presLayoutVars>
          <dgm:bulletEnabled val="1"/>
        </dgm:presLayoutVars>
      </dgm:prSet>
      <dgm:spPr/>
    </dgm:pt>
    <dgm:pt modelId="{1F93AC72-A038-466D-B8C1-FA59CA2703DE}" type="pres">
      <dgm:prSet presAssocID="{A28BEFDF-B581-4C32-A8CA-9C9C41DA9B0A}" presName="sibTrans" presStyleLbl="sibTrans1D1" presStyleIdx="6" presStyleCnt="8"/>
      <dgm:spPr/>
    </dgm:pt>
    <dgm:pt modelId="{20421719-6B71-4C90-847F-15039F4C828D}" type="pres">
      <dgm:prSet presAssocID="{A28BEFDF-B581-4C32-A8CA-9C9C41DA9B0A}" presName="connectorText" presStyleLbl="sibTrans1D1" presStyleIdx="6" presStyleCnt="8"/>
      <dgm:spPr/>
    </dgm:pt>
    <dgm:pt modelId="{12039089-9A73-4BD3-810E-CD99F28756E4}" type="pres">
      <dgm:prSet presAssocID="{A6DAE88F-0ED4-4F9A-849A-16EC5145DFFB}" presName="node" presStyleLbl="node1" presStyleIdx="7" presStyleCnt="9">
        <dgm:presLayoutVars>
          <dgm:bulletEnabled val="1"/>
        </dgm:presLayoutVars>
      </dgm:prSet>
      <dgm:spPr/>
    </dgm:pt>
    <dgm:pt modelId="{44DB806C-3A7E-4ACC-99A9-2B5180317F64}" type="pres">
      <dgm:prSet presAssocID="{6934928C-7F2C-4C19-84FE-88C838D0EEE7}" presName="sibTrans" presStyleLbl="sibTrans1D1" presStyleIdx="7" presStyleCnt="8"/>
      <dgm:spPr/>
    </dgm:pt>
    <dgm:pt modelId="{DCA52511-376D-4F82-92C5-905C2D63745C}" type="pres">
      <dgm:prSet presAssocID="{6934928C-7F2C-4C19-84FE-88C838D0EEE7}" presName="connectorText" presStyleLbl="sibTrans1D1" presStyleIdx="7" presStyleCnt="8"/>
      <dgm:spPr/>
    </dgm:pt>
    <dgm:pt modelId="{B6DA2BF4-1BF7-402F-BA52-1A1AFEF8F214}" type="pres">
      <dgm:prSet presAssocID="{362A7D50-B059-4887-B40A-4F264BC5DCF2}" presName="node" presStyleLbl="node1" presStyleIdx="8" presStyleCnt="9">
        <dgm:presLayoutVars>
          <dgm:bulletEnabled val="1"/>
        </dgm:presLayoutVars>
      </dgm:prSet>
      <dgm:spPr/>
    </dgm:pt>
  </dgm:ptLst>
  <dgm:cxnLst>
    <dgm:cxn modelId="{10E0A401-DAF9-4852-AB0C-5B361F632D89}" type="presOf" srcId="{6934928C-7F2C-4C19-84FE-88C838D0EEE7}" destId="{DCA52511-376D-4F82-92C5-905C2D63745C}" srcOrd="1" destOrd="0" presId="urn:microsoft.com/office/officeart/2016/7/layout/RepeatingBendingProcessNew"/>
    <dgm:cxn modelId="{28E01D1B-5082-4DF7-874B-7B2509C7139E}" type="presOf" srcId="{410204CC-3CAD-4EA7-8736-CC5F1704898E}" destId="{0A191978-88EF-42DE-9828-17913BF00944}" srcOrd="1" destOrd="0" presId="urn:microsoft.com/office/officeart/2016/7/layout/RepeatingBendingProcessNew"/>
    <dgm:cxn modelId="{51098625-7196-423E-A8EF-7F042DA986F1}" srcId="{7E1BC4E5-B28F-41C7-9F2C-7FB0FE90BB5F}" destId="{7CE5F83D-8F57-41B4-9A9B-7516A873485E}" srcOrd="6" destOrd="0" parTransId="{50BB600C-7315-4F5C-BCFB-F8B6A52DB8CD}" sibTransId="{A28BEFDF-B581-4C32-A8CA-9C9C41DA9B0A}"/>
    <dgm:cxn modelId="{D60BB631-A2B7-4B18-AA60-9E8B01BD7D2F}" type="presOf" srcId="{B350C65E-9904-40D9-AB6E-45556A8503AA}" destId="{58DE30BF-9A40-4A4C-9E00-0F6604A50350}" srcOrd="1" destOrd="0" presId="urn:microsoft.com/office/officeart/2016/7/layout/RepeatingBendingProcessNew"/>
    <dgm:cxn modelId="{9F4F1B33-2EB4-4FA6-BD02-ADAC1D937D1F}" type="presOf" srcId="{362A7D50-B059-4887-B40A-4F264BC5DCF2}" destId="{B6DA2BF4-1BF7-402F-BA52-1A1AFEF8F214}" srcOrd="0" destOrd="0" presId="urn:microsoft.com/office/officeart/2016/7/layout/RepeatingBendingProcessNew"/>
    <dgm:cxn modelId="{3A1F2A3B-2301-49CB-99ED-2B9449935BE8}" type="presOf" srcId="{6934928C-7F2C-4C19-84FE-88C838D0EEE7}" destId="{44DB806C-3A7E-4ACC-99A9-2B5180317F64}" srcOrd="0" destOrd="0" presId="urn:microsoft.com/office/officeart/2016/7/layout/RepeatingBendingProcessNew"/>
    <dgm:cxn modelId="{4812C147-DE8F-49F2-B80E-B62A7EB242CF}" type="presOf" srcId="{63CF5C6D-DEFB-441C-9C3B-ABE18207AD31}" destId="{9FA9492E-788D-493B-A86A-C561ED04457A}" srcOrd="1" destOrd="0" presId="urn:microsoft.com/office/officeart/2016/7/layout/RepeatingBendingProcessNew"/>
    <dgm:cxn modelId="{A08A5648-ABDE-47EA-8ACF-004A82268335}" type="presOf" srcId="{B350C65E-9904-40D9-AB6E-45556A8503AA}" destId="{53309E7C-A1F3-4C64-9039-8B06E3BFFE54}" srcOrd="0" destOrd="0" presId="urn:microsoft.com/office/officeart/2016/7/layout/RepeatingBendingProcessNew"/>
    <dgm:cxn modelId="{A064CE68-4FD4-4C65-9DF2-B079BCF0D4BC}" srcId="{7E1BC4E5-B28F-41C7-9F2C-7FB0FE90BB5F}" destId="{DB5C89BB-6EA9-411A-B4F3-759A1D726CF8}" srcOrd="1" destOrd="0" parTransId="{B8A96A37-8ACE-41CF-82EF-E464D6F840FA}" sibTransId="{7935B31F-D21B-47B5-A35A-D0AD3A4E6C9C}"/>
    <dgm:cxn modelId="{2DC60B6D-0645-45B6-A8B7-DBDF1475C08C}" type="presOf" srcId="{63CF5C6D-DEFB-441C-9C3B-ABE18207AD31}" destId="{7D6D4561-3439-4F63-830B-8213CC3F4006}" srcOrd="0" destOrd="0" presId="urn:microsoft.com/office/officeart/2016/7/layout/RepeatingBendingProcessNew"/>
    <dgm:cxn modelId="{3D265C53-2E8B-46DA-AADF-A9B88558FD7A}" type="presOf" srcId="{A28BEFDF-B581-4C32-A8CA-9C9C41DA9B0A}" destId="{1F93AC72-A038-466D-B8C1-FA59CA2703DE}" srcOrd="0" destOrd="0" presId="urn:microsoft.com/office/officeart/2016/7/layout/RepeatingBendingProcessNew"/>
    <dgm:cxn modelId="{12EBCE74-B566-42A0-9E77-79157F75E8B7}" srcId="{7E1BC4E5-B28F-41C7-9F2C-7FB0FE90BB5F}" destId="{DDCC046B-C458-47A2-9EB5-76F6FC35F73C}" srcOrd="5" destOrd="0" parTransId="{150ABE86-2B4E-4FF3-93B1-255200629A51}" sibTransId="{F2F3FC3D-7D53-411D-975E-6243E1AF4D20}"/>
    <dgm:cxn modelId="{75AE4958-B185-4A78-BD72-0636D6A8EF19}" srcId="{7E1BC4E5-B28F-41C7-9F2C-7FB0FE90BB5F}" destId="{610C3FD6-5351-4AFE-8CE9-00878626F12B}" srcOrd="2" destOrd="0" parTransId="{5D577153-20A8-4C7E-A55E-2A83B01EF4F1}" sibTransId="{63CF5C6D-DEFB-441C-9C3B-ABE18207AD31}"/>
    <dgm:cxn modelId="{DF04C17B-9FB9-48D5-B80C-A156F92A742D}" type="presOf" srcId="{A28BEFDF-B581-4C32-A8CA-9C9C41DA9B0A}" destId="{20421719-6B71-4C90-847F-15039F4C828D}" srcOrd="1" destOrd="0" presId="urn:microsoft.com/office/officeart/2016/7/layout/RepeatingBendingProcessNew"/>
    <dgm:cxn modelId="{8A8CFD7C-93B2-4793-8623-860B43948132}" srcId="{7E1BC4E5-B28F-41C7-9F2C-7FB0FE90BB5F}" destId="{A6DAE88F-0ED4-4F9A-849A-16EC5145DFFB}" srcOrd="7" destOrd="0" parTransId="{3F28C3D9-0765-479E-8845-6EB076EDBE97}" sibTransId="{6934928C-7F2C-4C19-84FE-88C838D0EEE7}"/>
    <dgm:cxn modelId="{857AF987-2992-419F-8054-FB568D58343B}" srcId="{7E1BC4E5-B28F-41C7-9F2C-7FB0FE90BB5F}" destId="{362A7D50-B059-4887-B40A-4F264BC5DCF2}" srcOrd="8" destOrd="0" parTransId="{D1365E80-23B7-4D4F-B262-0A139CC9F97B}" sibTransId="{7CCC1F6C-720D-4A2B-9121-2C4075CC65DD}"/>
    <dgm:cxn modelId="{0A2EEAA5-69BE-4EB1-B7D6-58825239788A}" type="presOf" srcId="{2720DC3B-08EF-4C18-9F19-E7D6A6A062AC}" destId="{73291280-31D7-4549-980C-A6C4C7BE58A0}" srcOrd="0" destOrd="0" presId="urn:microsoft.com/office/officeart/2016/7/layout/RepeatingBendingProcessNew"/>
    <dgm:cxn modelId="{045BC7A7-D67C-4EAD-A452-A25BD13F43DE}" type="presOf" srcId="{C8190892-CC1D-489A-9F85-8FB648509068}" destId="{27E50A67-DEE5-498C-95FA-E626A58F97CC}" srcOrd="0" destOrd="0" presId="urn:microsoft.com/office/officeart/2016/7/layout/RepeatingBendingProcessNew"/>
    <dgm:cxn modelId="{CBE463AA-8CBB-43C1-811D-CFABC416E9C9}" type="presOf" srcId="{7CE5F83D-8F57-41B4-9A9B-7516A873485E}" destId="{D0C367DF-0804-49D7-A138-8E0F2C0FCABE}" srcOrd="0" destOrd="0" presId="urn:microsoft.com/office/officeart/2016/7/layout/RepeatingBendingProcessNew"/>
    <dgm:cxn modelId="{954D8BBC-4B81-41BB-8472-3822AB5E8E9E}" type="presOf" srcId="{F2F3FC3D-7D53-411D-975E-6243E1AF4D20}" destId="{8040013B-CF0D-4D48-BD18-7E0ECE650B8F}" srcOrd="0" destOrd="0" presId="urn:microsoft.com/office/officeart/2016/7/layout/RepeatingBendingProcessNew"/>
    <dgm:cxn modelId="{3A9C3EBE-5734-4F84-AACB-D2047139297A}" type="presOf" srcId="{DB5C89BB-6EA9-411A-B4F3-759A1D726CF8}" destId="{54B0E04C-205B-424B-8C45-D41891C02B14}" srcOrd="0" destOrd="0" presId="urn:microsoft.com/office/officeart/2016/7/layout/RepeatingBendingProcessNew"/>
    <dgm:cxn modelId="{65FEBDCE-B31E-4197-B307-1F94DB2BEF56}" type="presOf" srcId="{2720DC3B-08EF-4C18-9F19-E7D6A6A062AC}" destId="{62038261-7ED1-4969-BCD9-B2DC58FB18C8}" srcOrd="1" destOrd="0" presId="urn:microsoft.com/office/officeart/2016/7/layout/RepeatingBendingProcessNew"/>
    <dgm:cxn modelId="{8639EFCF-F0CD-40C0-AA96-9645504A3CF2}" srcId="{7E1BC4E5-B28F-41C7-9F2C-7FB0FE90BB5F}" destId="{B923FFFE-2EC1-4FED-B8F3-275E1BFFCAFB}" srcOrd="0" destOrd="0" parTransId="{0E13AAF5-3543-4E07-8D69-D12FCDFF5560}" sibTransId="{2720DC3B-08EF-4C18-9F19-E7D6A6A062AC}"/>
    <dgm:cxn modelId="{44CA47D2-0C82-4DB0-B8F4-15A0102630AA}" type="presOf" srcId="{B923FFFE-2EC1-4FED-B8F3-275E1BFFCAFB}" destId="{4CE51649-2477-42CD-8BD5-6031DB3B381A}" srcOrd="0" destOrd="0" presId="urn:microsoft.com/office/officeart/2016/7/layout/RepeatingBendingProcessNew"/>
    <dgm:cxn modelId="{25DDFDD7-C8CA-49A4-8835-5D8A431DAEC3}" srcId="{7E1BC4E5-B28F-41C7-9F2C-7FB0FE90BB5F}" destId="{329D9A8B-8B96-4DE8-9D58-83D19D7C9982}" srcOrd="3" destOrd="0" parTransId="{5A21529F-38E3-4419-AFE2-2273A6393F04}" sibTransId="{B350C65E-9904-40D9-AB6E-45556A8503AA}"/>
    <dgm:cxn modelId="{1A510CD9-E42C-494E-93FD-283CC654C7D2}" type="presOf" srcId="{7E1BC4E5-B28F-41C7-9F2C-7FB0FE90BB5F}" destId="{962685B5-B6ED-4F0D-8FC7-E5C9EBB8B392}" srcOrd="0" destOrd="0" presId="urn:microsoft.com/office/officeart/2016/7/layout/RepeatingBendingProcessNew"/>
    <dgm:cxn modelId="{D473FFDF-C7CE-48F9-ABB6-81F69BFFEB2C}" type="presOf" srcId="{DDCC046B-C458-47A2-9EB5-76F6FC35F73C}" destId="{D004DA8B-6B64-454F-AEAD-CF74676A7E8C}" srcOrd="0" destOrd="0" presId="urn:microsoft.com/office/officeart/2016/7/layout/RepeatingBendingProcessNew"/>
    <dgm:cxn modelId="{8415E3E5-B73B-444D-82C1-7A33650DE783}" type="presOf" srcId="{A6DAE88F-0ED4-4F9A-849A-16EC5145DFFB}" destId="{12039089-9A73-4BD3-810E-CD99F28756E4}" srcOrd="0" destOrd="0" presId="urn:microsoft.com/office/officeart/2016/7/layout/RepeatingBendingProcessNew"/>
    <dgm:cxn modelId="{95395FE9-DCE3-406D-AFB8-4059A5854859}" type="presOf" srcId="{F2F3FC3D-7D53-411D-975E-6243E1AF4D20}" destId="{92185CF5-5BBC-4351-BB57-CC671E57E6C6}" srcOrd="1" destOrd="0" presId="urn:microsoft.com/office/officeart/2016/7/layout/RepeatingBendingProcessNew"/>
    <dgm:cxn modelId="{CD5A81F3-C7A8-419C-B6EA-D3371391EC85}" type="presOf" srcId="{410204CC-3CAD-4EA7-8736-CC5F1704898E}" destId="{D53A0CFF-576D-49C2-A8DA-252B51FAF5DB}" srcOrd="0" destOrd="0" presId="urn:microsoft.com/office/officeart/2016/7/layout/RepeatingBendingProcessNew"/>
    <dgm:cxn modelId="{5D9D1BF5-93CB-45AF-9650-464B1B94F644}" type="presOf" srcId="{610C3FD6-5351-4AFE-8CE9-00878626F12B}" destId="{00EB0CCD-9C48-4228-97D7-278D7BA819F9}" srcOrd="0" destOrd="0" presId="urn:microsoft.com/office/officeart/2016/7/layout/RepeatingBendingProcessNew"/>
    <dgm:cxn modelId="{1FA5E0F7-7DF4-4C46-800A-F3CDBBA5A8EF}" type="presOf" srcId="{329D9A8B-8B96-4DE8-9D58-83D19D7C9982}" destId="{85837CB4-B0CA-4802-8423-204252D0AED1}" srcOrd="0" destOrd="0" presId="urn:microsoft.com/office/officeart/2016/7/layout/RepeatingBendingProcessNew"/>
    <dgm:cxn modelId="{9BA12EFC-83B7-4B21-8A7D-B9BB105DB895}" type="presOf" srcId="{7935B31F-D21B-47B5-A35A-D0AD3A4E6C9C}" destId="{C3CC33B1-8599-4E76-9293-5D9D3DCFDC78}" srcOrd="0" destOrd="0" presId="urn:microsoft.com/office/officeart/2016/7/layout/RepeatingBendingProcessNew"/>
    <dgm:cxn modelId="{EB5DFAFD-F113-4C38-ACC1-BFA013BF9A7F}" srcId="{7E1BC4E5-B28F-41C7-9F2C-7FB0FE90BB5F}" destId="{C8190892-CC1D-489A-9F85-8FB648509068}" srcOrd="4" destOrd="0" parTransId="{6E5EED3D-717E-4ECB-A9F6-5344B6DE82E5}" sibTransId="{410204CC-3CAD-4EA7-8736-CC5F1704898E}"/>
    <dgm:cxn modelId="{24EB88FF-8C4B-46AA-A7A8-46B9B5A27A5E}" type="presOf" srcId="{7935B31F-D21B-47B5-A35A-D0AD3A4E6C9C}" destId="{A0042E2C-B6F9-48FF-B121-40BDBBCFDC4E}" srcOrd="1" destOrd="0" presId="urn:microsoft.com/office/officeart/2016/7/layout/RepeatingBendingProcessNew"/>
    <dgm:cxn modelId="{80BF5F6B-8631-4FB0-B01E-1655CB362461}" type="presParOf" srcId="{962685B5-B6ED-4F0D-8FC7-E5C9EBB8B392}" destId="{4CE51649-2477-42CD-8BD5-6031DB3B381A}" srcOrd="0" destOrd="0" presId="urn:microsoft.com/office/officeart/2016/7/layout/RepeatingBendingProcessNew"/>
    <dgm:cxn modelId="{18672610-F5A2-4481-9683-E72ACB0A7E9B}" type="presParOf" srcId="{962685B5-B6ED-4F0D-8FC7-E5C9EBB8B392}" destId="{73291280-31D7-4549-980C-A6C4C7BE58A0}" srcOrd="1" destOrd="0" presId="urn:microsoft.com/office/officeart/2016/7/layout/RepeatingBendingProcessNew"/>
    <dgm:cxn modelId="{9A043476-F2A4-4F85-B003-503C4D4F2C04}" type="presParOf" srcId="{73291280-31D7-4549-980C-A6C4C7BE58A0}" destId="{62038261-7ED1-4969-BCD9-B2DC58FB18C8}" srcOrd="0" destOrd="0" presId="urn:microsoft.com/office/officeart/2016/7/layout/RepeatingBendingProcessNew"/>
    <dgm:cxn modelId="{C50F9A55-AFAB-4D35-8300-5AC2DF941C4F}" type="presParOf" srcId="{962685B5-B6ED-4F0D-8FC7-E5C9EBB8B392}" destId="{54B0E04C-205B-424B-8C45-D41891C02B14}" srcOrd="2" destOrd="0" presId="urn:microsoft.com/office/officeart/2016/7/layout/RepeatingBendingProcessNew"/>
    <dgm:cxn modelId="{05EE9DB1-EF16-4249-B787-8FDC6D1CD047}" type="presParOf" srcId="{962685B5-B6ED-4F0D-8FC7-E5C9EBB8B392}" destId="{C3CC33B1-8599-4E76-9293-5D9D3DCFDC78}" srcOrd="3" destOrd="0" presId="urn:microsoft.com/office/officeart/2016/7/layout/RepeatingBendingProcessNew"/>
    <dgm:cxn modelId="{475D2B73-6CBF-4C2D-94EE-4694D1BC0CA5}" type="presParOf" srcId="{C3CC33B1-8599-4E76-9293-5D9D3DCFDC78}" destId="{A0042E2C-B6F9-48FF-B121-40BDBBCFDC4E}" srcOrd="0" destOrd="0" presId="urn:microsoft.com/office/officeart/2016/7/layout/RepeatingBendingProcessNew"/>
    <dgm:cxn modelId="{D3A23C68-5B19-4AFC-A0EC-46C92FA219CC}" type="presParOf" srcId="{962685B5-B6ED-4F0D-8FC7-E5C9EBB8B392}" destId="{00EB0CCD-9C48-4228-97D7-278D7BA819F9}" srcOrd="4" destOrd="0" presId="urn:microsoft.com/office/officeart/2016/7/layout/RepeatingBendingProcessNew"/>
    <dgm:cxn modelId="{118D2B20-75A1-4746-9438-CC39350416B9}" type="presParOf" srcId="{962685B5-B6ED-4F0D-8FC7-E5C9EBB8B392}" destId="{7D6D4561-3439-4F63-830B-8213CC3F4006}" srcOrd="5" destOrd="0" presId="urn:microsoft.com/office/officeart/2016/7/layout/RepeatingBendingProcessNew"/>
    <dgm:cxn modelId="{79ED1A29-A8CE-4EEC-8C5C-B5AF3903CA3B}" type="presParOf" srcId="{7D6D4561-3439-4F63-830B-8213CC3F4006}" destId="{9FA9492E-788D-493B-A86A-C561ED04457A}" srcOrd="0" destOrd="0" presId="urn:microsoft.com/office/officeart/2016/7/layout/RepeatingBendingProcessNew"/>
    <dgm:cxn modelId="{ED86168D-F799-4C26-97EF-DF317EF6AAC4}" type="presParOf" srcId="{962685B5-B6ED-4F0D-8FC7-E5C9EBB8B392}" destId="{85837CB4-B0CA-4802-8423-204252D0AED1}" srcOrd="6" destOrd="0" presId="urn:microsoft.com/office/officeart/2016/7/layout/RepeatingBendingProcessNew"/>
    <dgm:cxn modelId="{A8E4CC49-D64A-4896-A162-AED24DA647EA}" type="presParOf" srcId="{962685B5-B6ED-4F0D-8FC7-E5C9EBB8B392}" destId="{53309E7C-A1F3-4C64-9039-8B06E3BFFE54}" srcOrd="7" destOrd="0" presId="urn:microsoft.com/office/officeart/2016/7/layout/RepeatingBendingProcessNew"/>
    <dgm:cxn modelId="{00E237A6-F49A-4E8B-966F-334DB9996664}" type="presParOf" srcId="{53309E7C-A1F3-4C64-9039-8B06E3BFFE54}" destId="{58DE30BF-9A40-4A4C-9E00-0F6604A50350}" srcOrd="0" destOrd="0" presId="urn:microsoft.com/office/officeart/2016/7/layout/RepeatingBendingProcessNew"/>
    <dgm:cxn modelId="{7B6D6798-A896-4A49-BD32-3E1FD30694C7}" type="presParOf" srcId="{962685B5-B6ED-4F0D-8FC7-E5C9EBB8B392}" destId="{27E50A67-DEE5-498C-95FA-E626A58F97CC}" srcOrd="8" destOrd="0" presId="urn:microsoft.com/office/officeart/2016/7/layout/RepeatingBendingProcessNew"/>
    <dgm:cxn modelId="{9E230739-11E4-4C60-B422-0AAD383FE1E3}" type="presParOf" srcId="{962685B5-B6ED-4F0D-8FC7-E5C9EBB8B392}" destId="{D53A0CFF-576D-49C2-A8DA-252B51FAF5DB}" srcOrd="9" destOrd="0" presId="urn:microsoft.com/office/officeart/2016/7/layout/RepeatingBendingProcessNew"/>
    <dgm:cxn modelId="{6DBBDBDF-DDCC-4C61-AF12-C72801BA6C83}" type="presParOf" srcId="{D53A0CFF-576D-49C2-A8DA-252B51FAF5DB}" destId="{0A191978-88EF-42DE-9828-17913BF00944}" srcOrd="0" destOrd="0" presId="urn:microsoft.com/office/officeart/2016/7/layout/RepeatingBendingProcessNew"/>
    <dgm:cxn modelId="{BF22B321-217E-440E-8C19-130BF2A0B81D}" type="presParOf" srcId="{962685B5-B6ED-4F0D-8FC7-E5C9EBB8B392}" destId="{D004DA8B-6B64-454F-AEAD-CF74676A7E8C}" srcOrd="10" destOrd="0" presId="urn:microsoft.com/office/officeart/2016/7/layout/RepeatingBendingProcessNew"/>
    <dgm:cxn modelId="{F7734F7D-4591-4722-A3D6-B229B55ABF22}" type="presParOf" srcId="{962685B5-B6ED-4F0D-8FC7-E5C9EBB8B392}" destId="{8040013B-CF0D-4D48-BD18-7E0ECE650B8F}" srcOrd="11" destOrd="0" presId="urn:microsoft.com/office/officeart/2016/7/layout/RepeatingBendingProcessNew"/>
    <dgm:cxn modelId="{84F69288-3867-4461-9914-FC4A8B7ECED1}" type="presParOf" srcId="{8040013B-CF0D-4D48-BD18-7E0ECE650B8F}" destId="{92185CF5-5BBC-4351-BB57-CC671E57E6C6}" srcOrd="0" destOrd="0" presId="urn:microsoft.com/office/officeart/2016/7/layout/RepeatingBendingProcessNew"/>
    <dgm:cxn modelId="{243E0AD6-55E3-4595-A3C6-1612F02E33C0}" type="presParOf" srcId="{962685B5-B6ED-4F0D-8FC7-E5C9EBB8B392}" destId="{D0C367DF-0804-49D7-A138-8E0F2C0FCABE}" srcOrd="12" destOrd="0" presId="urn:microsoft.com/office/officeart/2016/7/layout/RepeatingBendingProcessNew"/>
    <dgm:cxn modelId="{6DC95A48-E0D8-4A19-ACF2-4E62923BAA33}" type="presParOf" srcId="{962685B5-B6ED-4F0D-8FC7-E5C9EBB8B392}" destId="{1F93AC72-A038-466D-B8C1-FA59CA2703DE}" srcOrd="13" destOrd="0" presId="urn:microsoft.com/office/officeart/2016/7/layout/RepeatingBendingProcessNew"/>
    <dgm:cxn modelId="{FE93DE9A-F5F5-423E-93C2-59A3F2865585}" type="presParOf" srcId="{1F93AC72-A038-466D-B8C1-FA59CA2703DE}" destId="{20421719-6B71-4C90-847F-15039F4C828D}" srcOrd="0" destOrd="0" presId="urn:microsoft.com/office/officeart/2016/7/layout/RepeatingBendingProcessNew"/>
    <dgm:cxn modelId="{12FBD1D3-13E7-4DD4-9401-24C2D0C6A01F}" type="presParOf" srcId="{962685B5-B6ED-4F0D-8FC7-E5C9EBB8B392}" destId="{12039089-9A73-4BD3-810E-CD99F28756E4}" srcOrd="14" destOrd="0" presId="urn:microsoft.com/office/officeart/2016/7/layout/RepeatingBendingProcessNew"/>
    <dgm:cxn modelId="{6E6A2B89-B1B9-4AB1-B2EB-A5CA76DF9B04}" type="presParOf" srcId="{962685B5-B6ED-4F0D-8FC7-E5C9EBB8B392}" destId="{44DB806C-3A7E-4ACC-99A9-2B5180317F64}" srcOrd="15" destOrd="0" presId="urn:microsoft.com/office/officeart/2016/7/layout/RepeatingBendingProcessNew"/>
    <dgm:cxn modelId="{C49787BD-AA27-42D6-A9BA-5EA637A8869C}" type="presParOf" srcId="{44DB806C-3A7E-4ACC-99A9-2B5180317F64}" destId="{DCA52511-376D-4F82-92C5-905C2D63745C}" srcOrd="0" destOrd="0" presId="urn:microsoft.com/office/officeart/2016/7/layout/RepeatingBendingProcessNew"/>
    <dgm:cxn modelId="{D1FC18DB-3D15-4DF0-87A2-12B6339D38DA}" type="presParOf" srcId="{962685B5-B6ED-4F0D-8FC7-E5C9EBB8B392}" destId="{B6DA2BF4-1BF7-402F-BA52-1A1AFEF8F214}"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5558692-A459-4D02-885C-962975A13AF7}" type="doc">
      <dgm:prSet loTypeId="urn:microsoft.com/office/officeart/2005/8/layout/arrow5" loCatId="relationship" qsTypeId="urn:microsoft.com/office/officeart/2005/8/quickstyle/simple4" qsCatId="simple" csTypeId="urn:microsoft.com/office/officeart/2005/8/colors/accent2_2" csCatId="accent2"/>
      <dgm:spPr/>
      <dgm:t>
        <a:bodyPr/>
        <a:lstStyle/>
        <a:p>
          <a:endParaRPr lang="en-US"/>
        </a:p>
      </dgm:t>
    </dgm:pt>
    <dgm:pt modelId="{D044E17B-A0CA-4988-A486-117024BEDA3F}">
      <dgm:prSet/>
      <dgm:spPr/>
      <dgm:t>
        <a:bodyPr/>
        <a:lstStyle/>
        <a:p>
          <a:r>
            <a:rPr lang="en-CA"/>
            <a:t>Where do the numbers come from?</a:t>
          </a:r>
          <a:endParaRPr lang="en-US"/>
        </a:p>
      </dgm:t>
    </dgm:pt>
    <dgm:pt modelId="{3E2E826A-12C5-4D03-AC1D-92F9AD91995D}" type="parTrans" cxnId="{FD00CDDC-816D-42BE-A874-64632C2D8B04}">
      <dgm:prSet/>
      <dgm:spPr/>
      <dgm:t>
        <a:bodyPr/>
        <a:lstStyle/>
        <a:p>
          <a:endParaRPr lang="en-US"/>
        </a:p>
      </dgm:t>
    </dgm:pt>
    <dgm:pt modelId="{FBAA0BEA-F824-4133-A706-09D8D8A0E958}" type="sibTrans" cxnId="{FD00CDDC-816D-42BE-A874-64632C2D8B04}">
      <dgm:prSet/>
      <dgm:spPr/>
      <dgm:t>
        <a:bodyPr/>
        <a:lstStyle/>
        <a:p>
          <a:endParaRPr lang="en-US"/>
        </a:p>
      </dgm:t>
    </dgm:pt>
    <dgm:pt modelId="{66291237-2025-49B3-9D5B-13CC09B08A0D}">
      <dgm:prSet/>
      <dgm:spPr/>
      <dgm:t>
        <a:bodyPr/>
        <a:lstStyle/>
        <a:p>
          <a:r>
            <a:rPr lang="en-CA"/>
            <a:t>How many numbers?</a:t>
          </a:r>
          <a:endParaRPr lang="en-US"/>
        </a:p>
      </dgm:t>
    </dgm:pt>
    <dgm:pt modelId="{FFF1B735-87BA-4DF9-95F5-28893295639F}" type="parTrans" cxnId="{E4DD4A58-271C-402B-9A3C-102BC9ECC30A}">
      <dgm:prSet/>
      <dgm:spPr/>
      <dgm:t>
        <a:bodyPr/>
        <a:lstStyle/>
        <a:p>
          <a:endParaRPr lang="en-US"/>
        </a:p>
      </dgm:t>
    </dgm:pt>
    <dgm:pt modelId="{4234D97E-5875-4A0D-B883-25153E6F100E}" type="sibTrans" cxnId="{E4DD4A58-271C-402B-9A3C-102BC9ECC30A}">
      <dgm:prSet/>
      <dgm:spPr/>
      <dgm:t>
        <a:bodyPr/>
        <a:lstStyle/>
        <a:p>
          <a:endParaRPr lang="en-US"/>
        </a:p>
      </dgm:t>
    </dgm:pt>
    <dgm:pt modelId="{569945AE-AEFE-4715-84CC-6FE400959BED}">
      <dgm:prSet/>
      <dgm:spPr/>
      <dgm:t>
        <a:bodyPr/>
        <a:lstStyle/>
        <a:p>
          <a:r>
            <a:rPr lang="en-CA"/>
            <a:t>Where does the result go?</a:t>
          </a:r>
          <a:endParaRPr lang="en-US"/>
        </a:p>
      </dgm:t>
    </dgm:pt>
    <dgm:pt modelId="{6A7BE927-F59A-4B36-9EC8-CC6F959B6F58}" type="parTrans" cxnId="{C0636582-E553-4BF9-A4E0-B399663BEBDA}">
      <dgm:prSet/>
      <dgm:spPr/>
      <dgm:t>
        <a:bodyPr/>
        <a:lstStyle/>
        <a:p>
          <a:endParaRPr lang="en-US"/>
        </a:p>
      </dgm:t>
    </dgm:pt>
    <dgm:pt modelId="{B2396F9E-8234-4F92-98A4-F7746F94D31F}" type="sibTrans" cxnId="{C0636582-E553-4BF9-A4E0-B399663BEBDA}">
      <dgm:prSet/>
      <dgm:spPr/>
      <dgm:t>
        <a:bodyPr/>
        <a:lstStyle/>
        <a:p>
          <a:endParaRPr lang="en-US"/>
        </a:p>
      </dgm:t>
    </dgm:pt>
    <dgm:pt modelId="{F488A90D-3731-47EC-A8E2-D8A32B42F23D}" type="pres">
      <dgm:prSet presAssocID="{55558692-A459-4D02-885C-962975A13AF7}" presName="diagram" presStyleCnt="0">
        <dgm:presLayoutVars>
          <dgm:dir/>
          <dgm:resizeHandles val="exact"/>
        </dgm:presLayoutVars>
      </dgm:prSet>
      <dgm:spPr/>
    </dgm:pt>
    <dgm:pt modelId="{F37E0414-A51A-4596-92B7-98E87C7828D6}" type="pres">
      <dgm:prSet presAssocID="{D044E17B-A0CA-4988-A486-117024BEDA3F}" presName="arrow" presStyleLbl="node1" presStyleIdx="0" presStyleCnt="3">
        <dgm:presLayoutVars>
          <dgm:bulletEnabled val="1"/>
        </dgm:presLayoutVars>
      </dgm:prSet>
      <dgm:spPr/>
    </dgm:pt>
    <dgm:pt modelId="{634ED57E-DE7A-44E7-95B6-E31711E86232}" type="pres">
      <dgm:prSet presAssocID="{66291237-2025-49B3-9D5B-13CC09B08A0D}" presName="arrow" presStyleLbl="node1" presStyleIdx="1" presStyleCnt="3">
        <dgm:presLayoutVars>
          <dgm:bulletEnabled val="1"/>
        </dgm:presLayoutVars>
      </dgm:prSet>
      <dgm:spPr/>
    </dgm:pt>
    <dgm:pt modelId="{BB80372F-3D8D-4C5F-9C2D-A623623685D0}" type="pres">
      <dgm:prSet presAssocID="{569945AE-AEFE-4715-84CC-6FE400959BED}" presName="arrow" presStyleLbl="node1" presStyleIdx="2" presStyleCnt="3">
        <dgm:presLayoutVars>
          <dgm:bulletEnabled val="1"/>
        </dgm:presLayoutVars>
      </dgm:prSet>
      <dgm:spPr/>
    </dgm:pt>
  </dgm:ptLst>
  <dgm:cxnLst>
    <dgm:cxn modelId="{15F6A25B-DBB8-4D04-8886-8B0F53740EF2}" type="presOf" srcId="{55558692-A459-4D02-885C-962975A13AF7}" destId="{F488A90D-3731-47EC-A8E2-D8A32B42F23D}" srcOrd="0" destOrd="0" presId="urn:microsoft.com/office/officeart/2005/8/layout/arrow5"/>
    <dgm:cxn modelId="{E4DD4A58-271C-402B-9A3C-102BC9ECC30A}" srcId="{55558692-A459-4D02-885C-962975A13AF7}" destId="{66291237-2025-49B3-9D5B-13CC09B08A0D}" srcOrd="1" destOrd="0" parTransId="{FFF1B735-87BA-4DF9-95F5-28893295639F}" sibTransId="{4234D97E-5875-4A0D-B883-25153E6F100E}"/>
    <dgm:cxn modelId="{6F69C77F-769D-4D2E-8134-B01D4030CF79}" type="presOf" srcId="{D044E17B-A0CA-4988-A486-117024BEDA3F}" destId="{F37E0414-A51A-4596-92B7-98E87C7828D6}" srcOrd="0" destOrd="0" presId="urn:microsoft.com/office/officeart/2005/8/layout/arrow5"/>
    <dgm:cxn modelId="{C0636582-E553-4BF9-A4E0-B399663BEBDA}" srcId="{55558692-A459-4D02-885C-962975A13AF7}" destId="{569945AE-AEFE-4715-84CC-6FE400959BED}" srcOrd="2" destOrd="0" parTransId="{6A7BE927-F59A-4B36-9EC8-CC6F959B6F58}" sibTransId="{B2396F9E-8234-4F92-98A4-F7746F94D31F}"/>
    <dgm:cxn modelId="{EE2EC18D-5EE1-4F4C-9E60-DBA90E668E7C}" type="presOf" srcId="{569945AE-AEFE-4715-84CC-6FE400959BED}" destId="{BB80372F-3D8D-4C5F-9C2D-A623623685D0}" srcOrd="0" destOrd="0" presId="urn:microsoft.com/office/officeart/2005/8/layout/arrow5"/>
    <dgm:cxn modelId="{C28C5AAE-63C7-426A-BA43-3BF41FDBFE37}" type="presOf" srcId="{66291237-2025-49B3-9D5B-13CC09B08A0D}" destId="{634ED57E-DE7A-44E7-95B6-E31711E86232}" srcOrd="0" destOrd="0" presId="urn:microsoft.com/office/officeart/2005/8/layout/arrow5"/>
    <dgm:cxn modelId="{FD00CDDC-816D-42BE-A874-64632C2D8B04}" srcId="{55558692-A459-4D02-885C-962975A13AF7}" destId="{D044E17B-A0CA-4988-A486-117024BEDA3F}" srcOrd="0" destOrd="0" parTransId="{3E2E826A-12C5-4D03-AC1D-92F9AD91995D}" sibTransId="{FBAA0BEA-F824-4133-A706-09D8D8A0E958}"/>
    <dgm:cxn modelId="{F21E788A-19A6-4778-B2D7-053768E9A50C}" type="presParOf" srcId="{F488A90D-3731-47EC-A8E2-D8A32B42F23D}" destId="{F37E0414-A51A-4596-92B7-98E87C7828D6}" srcOrd="0" destOrd="0" presId="urn:microsoft.com/office/officeart/2005/8/layout/arrow5"/>
    <dgm:cxn modelId="{2AAD3FBC-09E4-4C83-BB3E-C5839D597F9F}" type="presParOf" srcId="{F488A90D-3731-47EC-A8E2-D8A32B42F23D}" destId="{634ED57E-DE7A-44E7-95B6-E31711E86232}" srcOrd="1" destOrd="0" presId="urn:microsoft.com/office/officeart/2005/8/layout/arrow5"/>
    <dgm:cxn modelId="{B479EA89-76E8-4B02-A50B-D4FEE1505C68}" type="presParOf" srcId="{F488A90D-3731-47EC-A8E2-D8A32B42F23D}" destId="{BB80372F-3D8D-4C5F-9C2D-A623623685D0}"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64C61A-FAEA-4E19-BA8B-F31449D44C8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145CE9B-9569-4B17-B29F-4EEE01BC01D9}">
      <dgm:prSet/>
      <dgm:spPr/>
      <dgm:t>
        <a:bodyPr/>
        <a:lstStyle/>
        <a:p>
          <a:r>
            <a:rPr lang="en-CA"/>
            <a:t>How to convert from text into numerical form</a:t>
          </a:r>
          <a:endParaRPr lang="en-US"/>
        </a:p>
      </dgm:t>
    </dgm:pt>
    <dgm:pt modelId="{4CA3F46A-63CB-41A5-898A-10F60B870C37}" type="parTrans" cxnId="{3FC779D9-589B-4448-B1CE-053DBD09B3B1}">
      <dgm:prSet/>
      <dgm:spPr/>
      <dgm:t>
        <a:bodyPr/>
        <a:lstStyle/>
        <a:p>
          <a:endParaRPr lang="en-US"/>
        </a:p>
      </dgm:t>
    </dgm:pt>
    <dgm:pt modelId="{254C9207-9C8A-4A8E-B074-4B2293F8D4AA}" type="sibTrans" cxnId="{3FC779D9-589B-4448-B1CE-053DBD09B3B1}">
      <dgm:prSet/>
      <dgm:spPr/>
      <dgm:t>
        <a:bodyPr/>
        <a:lstStyle/>
        <a:p>
          <a:endParaRPr lang="en-US"/>
        </a:p>
      </dgm:t>
    </dgm:pt>
    <dgm:pt modelId="{756BCF52-5C56-48D8-93D7-ABBB70D26977}">
      <dgm:prSet/>
      <dgm:spPr/>
      <dgm:t>
        <a:bodyPr/>
        <a:lstStyle/>
        <a:p>
          <a:r>
            <a:rPr lang="en-CA"/>
            <a:t>Where to store the numbers</a:t>
          </a:r>
          <a:endParaRPr lang="en-US"/>
        </a:p>
      </dgm:t>
    </dgm:pt>
    <dgm:pt modelId="{B2480AED-6906-4D69-9647-1E5DA0ACF36A}" type="parTrans" cxnId="{DA891B7C-ED24-4BD6-8292-5240CDD347BC}">
      <dgm:prSet/>
      <dgm:spPr/>
      <dgm:t>
        <a:bodyPr/>
        <a:lstStyle/>
        <a:p>
          <a:endParaRPr lang="en-US"/>
        </a:p>
      </dgm:t>
    </dgm:pt>
    <dgm:pt modelId="{9BC13DD1-2697-4C15-8D68-C136661E050B}" type="sibTrans" cxnId="{DA891B7C-ED24-4BD6-8292-5240CDD347BC}">
      <dgm:prSet/>
      <dgm:spPr/>
      <dgm:t>
        <a:bodyPr/>
        <a:lstStyle/>
        <a:p>
          <a:endParaRPr lang="en-US"/>
        </a:p>
      </dgm:t>
    </dgm:pt>
    <dgm:pt modelId="{88FEFF05-1B34-47B9-AF02-737E91263C5F}">
      <dgm:prSet/>
      <dgm:spPr/>
      <dgm:t>
        <a:bodyPr/>
        <a:lstStyle/>
        <a:p>
          <a:r>
            <a:rPr lang="en-CA"/>
            <a:t>How to add them up</a:t>
          </a:r>
          <a:endParaRPr lang="en-US"/>
        </a:p>
      </dgm:t>
    </dgm:pt>
    <dgm:pt modelId="{E2A9B072-48C9-4031-A989-713A04832905}" type="parTrans" cxnId="{5E6AF2E1-7F79-4579-96BF-3F61E7856326}">
      <dgm:prSet/>
      <dgm:spPr/>
      <dgm:t>
        <a:bodyPr/>
        <a:lstStyle/>
        <a:p>
          <a:endParaRPr lang="en-US"/>
        </a:p>
      </dgm:t>
    </dgm:pt>
    <dgm:pt modelId="{6CD1374A-0B3D-4DEA-8F8A-765632B38EE6}" type="sibTrans" cxnId="{5E6AF2E1-7F79-4579-96BF-3F61E7856326}">
      <dgm:prSet/>
      <dgm:spPr/>
      <dgm:t>
        <a:bodyPr/>
        <a:lstStyle/>
        <a:p>
          <a:endParaRPr lang="en-US"/>
        </a:p>
      </dgm:t>
    </dgm:pt>
    <dgm:pt modelId="{575C941C-DB64-404D-9AA6-EDCAB1B31836}">
      <dgm:prSet/>
      <dgm:spPr/>
      <dgm:t>
        <a:bodyPr/>
        <a:lstStyle/>
        <a:p>
          <a:r>
            <a:rPr lang="en-CA"/>
            <a:t>How to read them </a:t>
          </a:r>
          <a:endParaRPr lang="en-US"/>
        </a:p>
      </dgm:t>
    </dgm:pt>
    <dgm:pt modelId="{D00AD168-E2AE-4264-A13A-9E027FA434C0}" type="parTrans" cxnId="{6CF0E8DB-E478-4893-9072-E2180AB10658}">
      <dgm:prSet/>
      <dgm:spPr/>
      <dgm:t>
        <a:bodyPr/>
        <a:lstStyle/>
        <a:p>
          <a:endParaRPr lang="en-US"/>
        </a:p>
      </dgm:t>
    </dgm:pt>
    <dgm:pt modelId="{3371F482-D685-4A1E-8B1E-E0B3C8253023}" type="sibTrans" cxnId="{6CF0E8DB-E478-4893-9072-E2180AB10658}">
      <dgm:prSet/>
      <dgm:spPr/>
      <dgm:t>
        <a:bodyPr/>
        <a:lstStyle/>
        <a:p>
          <a:endParaRPr lang="en-US"/>
        </a:p>
      </dgm:t>
    </dgm:pt>
    <dgm:pt modelId="{7A768E78-F4CC-427B-A429-D9D98450D90C}">
      <dgm:prSet/>
      <dgm:spPr/>
      <dgm:t>
        <a:bodyPr/>
        <a:lstStyle/>
        <a:p>
          <a:r>
            <a:rPr lang="en-CA"/>
            <a:t>What to do if an error occurs </a:t>
          </a:r>
          <a:endParaRPr lang="en-US"/>
        </a:p>
      </dgm:t>
    </dgm:pt>
    <dgm:pt modelId="{C3083238-A278-4BAF-BA09-FDDE87E3C782}" type="parTrans" cxnId="{20CC368D-844A-4181-ADCE-3C91AEBA462D}">
      <dgm:prSet/>
      <dgm:spPr/>
      <dgm:t>
        <a:bodyPr/>
        <a:lstStyle/>
        <a:p>
          <a:endParaRPr lang="en-US"/>
        </a:p>
      </dgm:t>
    </dgm:pt>
    <dgm:pt modelId="{AA0AD140-AB38-43AE-B5BB-294CB24FDC40}" type="sibTrans" cxnId="{20CC368D-844A-4181-ADCE-3C91AEBA462D}">
      <dgm:prSet/>
      <dgm:spPr/>
      <dgm:t>
        <a:bodyPr/>
        <a:lstStyle/>
        <a:p>
          <a:endParaRPr lang="en-US"/>
        </a:p>
      </dgm:t>
    </dgm:pt>
    <dgm:pt modelId="{16D4409E-05B7-4A48-833C-9F407CFC88B0}">
      <dgm:prSet/>
      <dgm:spPr/>
      <dgm:t>
        <a:bodyPr/>
        <a:lstStyle/>
        <a:p>
          <a:r>
            <a:rPr lang="en-CA"/>
            <a:t>What kinds of errors can occur</a:t>
          </a:r>
          <a:endParaRPr lang="en-US"/>
        </a:p>
      </dgm:t>
    </dgm:pt>
    <dgm:pt modelId="{9B087311-82D6-4983-8E18-5FF2C50C9A1D}" type="parTrans" cxnId="{8AF57D14-EDC6-406C-83CB-CE6F73F8DE71}">
      <dgm:prSet/>
      <dgm:spPr/>
      <dgm:t>
        <a:bodyPr/>
        <a:lstStyle/>
        <a:p>
          <a:endParaRPr lang="en-US"/>
        </a:p>
      </dgm:t>
    </dgm:pt>
    <dgm:pt modelId="{E8CFADFC-E06A-4BE9-9E22-6B127D0DF63A}" type="sibTrans" cxnId="{8AF57D14-EDC6-406C-83CB-CE6F73F8DE71}">
      <dgm:prSet/>
      <dgm:spPr/>
      <dgm:t>
        <a:bodyPr/>
        <a:lstStyle/>
        <a:p>
          <a:endParaRPr lang="en-US"/>
        </a:p>
      </dgm:t>
    </dgm:pt>
    <dgm:pt modelId="{CEF6B0F2-7C85-468A-B847-DD2EE41A3970}">
      <dgm:prSet/>
      <dgm:spPr/>
      <dgm:t>
        <a:bodyPr/>
        <a:lstStyle/>
        <a:p>
          <a:r>
            <a:rPr lang="en-CA"/>
            <a:t>How to signal the end of execution</a:t>
          </a:r>
          <a:endParaRPr lang="en-US"/>
        </a:p>
      </dgm:t>
    </dgm:pt>
    <dgm:pt modelId="{5226015B-31B0-4170-98D1-1CC66BC29DEE}" type="parTrans" cxnId="{3ADE9491-0DE0-4B36-AC1B-C4CC450F501B}">
      <dgm:prSet/>
      <dgm:spPr/>
      <dgm:t>
        <a:bodyPr/>
        <a:lstStyle/>
        <a:p>
          <a:endParaRPr lang="en-US"/>
        </a:p>
      </dgm:t>
    </dgm:pt>
    <dgm:pt modelId="{D49ED8DA-0577-4D42-BAE1-0370945D3C36}" type="sibTrans" cxnId="{3ADE9491-0DE0-4B36-AC1B-C4CC450F501B}">
      <dgm:prSet/>
      <dgm:spPr/>
      <dgm:t>
        <a:bodyPr/>
        <a:lstStyle/>
        <a:p>
          <a:endParaRPr lang="en-US"/>
        </a:p>
      </dgm:t>
    </dgm:pt>
    <dgm:pt modelId="{EFBD275F-CC8B-4F9E-B723-693F06FC1361}" type="pres">
      <dgm:prSet presAssocID="{C864C61A-FAEA-4E19-BA8B-F31449D44C8A}" presName="linear" presStyleCnt="0">
        <dgm:presLayoutVars>
          <dgm:animLvl val="lvl"/>
          <dgm:resizeHandles val="exact"/>
        </dgm:presLayoutVars>
      </dgm:prSet>
      <dgm:spPr/>
    </dgm:pt>
    <dgm:pt modelId="{FB500196-A4B1-4BEB-B37B-4BF985A551A1}" type="pres">
      <dgm:prSet presAssocID="{C145CE9B-9569-4B17-B29F-4EEE01BC01D9}" presName="parentText" presStyleLbl="node1" presStyleIdx="0" presStyleCnt="7">
        <dgm:presLayoutVars>
          <dgm:chMax val="0"/>
          <dgm:bulletEnabled val="1"/>
        </dgm:presLayoutVars>
      </dgm:prSet>
      <dgm:spPr/>
    </dgm:pt>
    <dgm:pt modelId="{151AAFF4-B399-4286-875D-AA6404A91CC1}" type="pres">
      <dgm:prSet presAssocID="{254C9207-9C8A-4A8E-B074-4B2293F8D4AA}" presName="spacer" presStyleCnt="0"/>
      <dgm:spPr/>
    </dgm:pt>
    <dgm:pt modelId="{D05D6198-2728-4395-AADD-5A6F3CC3D550}" type="pres">
      <dgm:prSet presAssocID="{756BCF52-5C56-48D8-93D7-ABBB70D26977}" presName="parentText" presStyleLbl="node1" presStyleIdx="1" presStyleCnt="7">
        <dgm:presLayoutVars>
          <dgm:chMax val="0"/>
          <dgm:bulletEnabled val="1"/>
        </dgm:presLayoutVars>
      </dgm:prSet>
      <dgm:spPr/>
    </dgm:pt>
    <dgm:pt modelId="{C80426FE-432E-42FB-A137-AE21FB0170B1}" type="pres">
      <dgm:prSet presAssocID="{9BC13DD1-2697-4C15-8D68-C136661E050B}" presName="spacer" presStyleCnt="0"/>
      <dgm:spPr/>
    </dgm:pt>
    <dgm:pt modelId="{A564FAFA-292F-4C07-AA37-14AEABA7989C}" type="pres">
      <dgm:prSet presAssocID="{88FEFF05-1B34-47B9-AF02-737E91263C5F}" presName="parentText" presStyleLbl="node1" presStyleIdx="2" presStyleCnt="7">
        <dgm:presLayoutVars>
          <dgm:chMax val="0"/>
          <dgm:bulletEnabled val="1"/>
        </dgm:presLayoutVars>
      </dgm:prSet>
      <dgm:spPr/>
    </dgm:pt>
    <dgm:pt modelId="{75E7D0A0-D23A-46AA-AF58-B5934C9B7416}" type="pres">
      <dgm:prSet presAssocID="{6CD1374A-0B3D-4DEA-8F8A-765632B38EE6}" presName="spacer" presStyleCnt="0"/>
      <dgm:spPr/>
    </dgm:pt>
    <dgm:pt modelId="{98FD73F8-0D65-488B-9E83-479C756FF4AA}" type="pres">
      <dgm:prSet presAssocID="{575C941C-DB64-404D-9AA6-EDCAB1B31836}" presName="parentText" presStyleLbl="node1" presStyleIdx="3" presStyleCnt="7">
        <dgm:presLayoutVars>
          <dgm:chMax val="0"/>
          <dgm:bulletEnabled val="1"/>
        </dgm:presLayoutVars>
      </dgm:prSet>
      <dgm:spPr/>
    </dgm:pt>
    <dgm:pt modelId="{F72D68A3-6046-4B20-8F5C-880062B099EF}" type="pres">
      <dgm:prSet presAssocID="{3371F482-D685-4A1E-8B1E-E0B3C8253023}" presName="spacer" presStyleCnt="0"/>
      <dgm:spPr/>
    </dgm:pt>
    <dgm:pt modelId="{016444AF-F79C-46B8-BF38-F64004E7403E}" type="pres">
      <dgm:prSet presAssocID="{7A768E78-F4CC-427B-A429-D9D98450D90C}" presName="parentText" presStyleLbl="node1" presStyleIdx="4" presStyleCnt="7">
        <dgm:presLayoutVars>
          <dgm:chMax val="0"/>
          <dgm:bulletEnabled val="1"/>
        </dgm:presLayoutVars>
      </dgm:prSet>
      <dgm:spPr/>
    </dgm:pt>
    <dgm:pt modelId="{BDF2F341-5327-4334-9978-9C0B0B350988}" type="pres">
      <dgm:prSet presAssocID="{AA0AD140-AB38-43AE-B5BB-294CB24FDC40}" presName="spacer" presStyleCnt="0"/>
      <dgm:spPr/>
    </dgm:pt>
    <dgm:pt modelId="{5C7286F7-14DF-4221-BF03-586BE07D8A15}" type="pres">
      <dgm:prSet presAssocID="{16D4409E-05B7-4A48-833C-9F407CFC88B0}" presName="parentText" presStyleLbl="node1" presStyleIdx="5" presStyleCnt="7">
        <dgm:presLayoutVars>
          <dgm:chMax val="0"/>
          <dgm:bulletEnabled val="1"/>
        </dgm:presLayoutVars>
      </dgm:prSet>
      <dgm:spPr/>
    </dgm:pt>
    <dgm:pt modelId="{99642FFD-A312-4D3F-BA09-01331E14422A}" type="pres">
      <dgm:prSet presAssocID="{E8CFADFC-E06A-4BE9-9E22-6B127D0DF63A}" presName="spacer" presStyleCnt="0"/>
      <dgm:spPr/>
    </dgm:pt>
    <dgm:pt modelId="{213B9454-62A7-47D6-835F-A548E77F95DD}" type="pres">
      <dgm:prSet presAssocID="{CEF6B0F2-7C85-468A-B847-DD2EE41A3970}" presName="parentText" presStyleLbl="node1" presStyleIdx="6" presStyleCnt="7">
        <dgm:presLayoutVars>
          <dgm:chMax val="0"/>
          <dgm:bulletEnabled val="1"/>
        </dgm:presLayoutVars>
      </dgm:prSet>
      <dgm:spPr/>
    </dgm:pt>
  </dgm:ptLst>
  <dgm:cxnLst>
    <dgm:cxn modelId="{8AF57D14-EDC6-406C-83CB-CE6F73F8DE71}" srcId="{C864C61A-FAEA-4E19-BA8B-F31449D44C8A}" destId="{16D4409E-05B7-4A48-833C-9F407CFC88B0}" srcOrd="5" destOrd="0" parTransId="{9B087311-82D6-4983-8E18-5FF2C50C9A1D}" sibTransId="{E8CFADFC-E06A-4BE9-9E22-6B127D0DF63A}"/>
    <dgm:cxn modelId="{DFECCC26-2D23-4C4F-9ED1-7CC079E2A23E}" type="presOf" srcId="{575C941C-DB64-404D-9AA6-EDCAB1B31836}" destId="{98FD73F8-0D65-488B-9E83-479C756FF4AA}" srcOrd="0" destOrd="0" presId="urn:microsoft.com/office/officeart/2005/8/layout/vList2"/>
    <dgm:cxn modelId="{90FFA65F-EFE7-4C5A-AC3F-63A3F08DA7AA}" type="presOf" srcId="{CEF6B0F2-7C85-468A-B847-DD2EE41A3970}" destId="{213B9454-62A7-47D6-835F-A548E77F95DD}" srcOrd="0" destOrd="0" presId="urn:microsoft.com/office/officeart/2005/8/layout/vList2"/>
    <dgm:cxn modelId="{51361066-AC63-47DF-ABBD-0E01299ABB71}" type="presOf" srcId="{88FEFF05-1B34-47B9-AF02-737E91263C5F}" destId="{A564FAFA-292F-4C07-AA37-14AEABA7989C}" srcOrd="0" destOrd="0" presId="urn:microsoft.com/office/officeart/2005/8/layout/vList2"/>
    <dgm:cxn modelId="{DA891B7C-ED24-4BD6-8292-5240CDD347BC}" srcId="{C864C61A-FAEA-4E19-BA8B-F31449D44C8A}" destId="{756BCF52-5C56-48D8-93D7-ABBB70D26977}" srcOrd="1" destOrd="0" parTransId="{B2480AED-6906-4D69-9647-1E5DA0ACF36A}" sibTransId="{9BC13DD1-2697-4C15-8D68-C136661E050B}"/>
    <dgm:cxn modelId="{55BA8287-02D2-4A5B-9363-D12CA0EE7C3E}" type="presOf" srcId="{C145CE9B-9569-4B17-B29F-4EEE01BC01D9}" destId="{FB500196-A4B1-4BEB-B37B-4BF985A551A1}" srcOrd="0" destOrd="0" presId="urn:microsoft.com/office/officeart/2005/8/layout/vList2"/>
    <dgm:cxn modelId="{20CC368D-844A-4181-ADCE-3C91AEBA462D}" srcId="{C864C61A-FAEA-4E19-BA8B-F31449D44C8A}" destId="{7A768E78-F4CC-427B-A429-D9D98450D90C}" srcOrd="4" destOrd="0" parTransId="{C3083238-A278-4BAF-BA09-FDDE87E3C782}" sibTransId="{AA0AD140-AB38-43AE-B5BB-294CB24FDC40}"/>
    <dgm:cxn modelId="{3ADE9491-0DE0-4B36-AC1B-C4CC450F501B}" srcId="{C864C61A-FAEA-4E19-BA8B-F31449D44C8A}" destId="{CEF6B0F2-7C85-468A-B847-DD2EE41A3970}" srcOrd="6" destOrd="0" parTransId="{5226015B-31B0-4170-98D1-1CC66BC29DEE}" sibTransId="{D49ED8DA-0577-4D42-BAE1-0370945D3C36}"/>
    <dgm:cxn modelId="{9FD0FF9C-5AA5-4891-B9E1-7CA320C24CF7}" type="presOf" srcId="{C864C61A-FAEA-4E19-BA8B-F31449D44C8A}" destId="{EFBD275F-CC8B-4F9E-B723-693F06FC1361}" srcOrd="0" destOrd="0" presId="urn:microsoft.com/office/officeart/2005/8/layout/vList2"/>
    <dgm:cxn modelId="{36B351AF-4B22-4354-A432-DD399C711837}" type="presOf" srcId="{756BCF52-5C56-48D8-93D7-ABBB70D26977}" destId="{D05D6198-2728-4395-AADD-5A6F3CC3D550}" srcOrd="0" destOrd="0" presId="urn:microsoft.com/office/officeart/2005/8/layout/vList2"/>
    <dgm:cxn modelId="{AD0CC2B3-A377-49C1-BB8A-F29C6423E09D}" type="presOf" srcId="{16D4409E-05B7-4A48-833C-9F407CFC88B0}" destId="{5C7286F7-14DF-4221-BF03-586BE07D8A15}" srcOrd="0" destOrd="0" presId="urn:microsoft.com/office/officeart/2005/8/layout/vList2"/>
    <dgm:cxn modelId="{3FC779D9-589B-4448-B1CE-053DBD09B3B1}" srcId="{C864C61A-FAEA-4E19-BA8B-F31449D44C8A}" destId="{C145CE9B-9569-4B17-B29F-4EEE01BC01D9}" srcOrd="0" destOrd="0" parTransId="{4CA3F46A-63CB-41A5-898A-10F60B870C37}" sibTransId="{254C9207-9C8A-4A8E-B074-4B2293F8D4AA}"/>
    <dgm:cxn modelId="{6CF0E8DB-E478-4893-9072-E2180AB10658}" srcId="{C864C61A-FAEA-4E19-BA8B-F31449D44C8A}" destId="{575C941C-DB64-404D-9AA6-EDCAB1B31836}" srcOrd="3" destOrd="0" parTransId="{D00AD168-E2AE-4264-A13A-9E027FA434C0}" sibTransId="{3371F482-D685-4A1E-8B1E-E0B3C8253023}"/>
    <dgm:cxn modelId="{5E6AF2E1-7F79-4579-96BF-3F61E7856326}" srcId="{C864C61A-FAEA-4E19-BA8B-F31449D44C8A}" destId="{88FEFF05-1B34-47B9-AF02-737E91263C5F}" srcOrd="2" destOrd="0" parTransId="{E2A9B072-48C9-4031-A989-713A04832905}" sibTransId="{6CD1374A-0B3D-4DEA-8F8A-765632B38EE6}"/>
    <dgm:cxn modelId="{3F609FF9-8A3E-4EB4-878B-F0FB30147B63}" type="presOf" srcId="{7A768E78-F4CC-427B-A429-D9D98450D90C}" destId="{016444AF-F79C-46B8-BF38-F64004E7403E}" srcOrd="0" destOrd="0" presId="urn:microsoft.com/office/officeart/2005/8/layout/vList2"/>
    <dgm:cxn modelId="{2224B329-7300-4100-946A-1FD965244256}" type="presParOf" srcId="{EFBD275F-CC8B-4F9E-B723-693F06FC1361}" destId="{FB500196-A4B1-4BEB-B37B-4BF985A551A1}" srcOrd="0" destOrd="0" presId="urn:microsoft.com/office/officeart/2005/8/layout/vList2"/>
    <dgm:cxn modelId="{DB0E878E-4879-4B78-9E5E-1588FA0D65A7}" type="presParOf" srcId="{EFBD275F-CC8B-4F9E-B723-693F06FC1361}" destId="{151AAFF4-B399-4286-875D-AA6404A91CC1}" srcOrd="1" destOrd="0" presId="urn:microsoft.com/office/officeart/2005/8/layout/vList2"/>
    <dgm:cxn modelId="{384F897A-FBAF-401D-BC84-8D4272F6E91A}" type="presParOf" srcId="{EFBD275F-CC8B-4F9E-B723-693F06FC1361}" destId="{D05D6198-2728-4395-AADD-5A6F3CC3D550}" srcOrd="2" destOrd="0" presId="urn:microsoft.com/office/officeart/2005/8/layout/vList2"/>
    <dgm:cxn modelId="{9979D57D-73D2-4F98-BA79-158E4ACC5488}" type="presParOf" srcId="{EFBD275F-CC8B-4F9E-B723-693F06FC1361}" destId="{C80426FE-432E-42FB-A137-AE21FB0170B1}" srcOrd="3" destOrd="0" presId="urn:microsoft.com/office/officeart/2005/8/layout/vList2"/>
    <dgm:cxn modelId="{58A4E2ED-ECE4-4325-B1D9-BB2474DA5B5C}" type="presParOf" srcId="{EFBD275F-CC8B-4F9E-B723-693F06FC1361}" destId="{A564FAFA-292F-4C07-AA37-14AEABA7989C}" srcOrd="4" destOrd="0" presId="urn:microsoft.com/office/officeart/2005/8/layout/vList2"/>
    <dgm:cxn modelId="{9FC4B78A-3899-4916-BCBF-BE704B98AC59}" type="presParOf" srcId="{EFBD275F-CC8B-4F9E-B723-693F06FC1361}" destId="{75E7D0A0-D23A-46AA-AF58-B5934C9B7416}" srcOrd="5" destOrd="0" presId="urn:microsoft.com/office/officeart/2005/8/layout/vList2"/>
    <dgm:cxn modelId="{CF31343E-C8C2-4B8A-8C6F-C825988DD051}" type="presParOf" srcId="{EFBD275F-CC8B-4F9E-B723-693F06FC1361}" destId="{98FD73F8-0D65-488B-9E83-479C756FF4AA}" srcOrd="6" destOrd="0" presId="urn:microsoft.com/office/officeart/2005/8/layout/vList2"/>
    <dgm:cxn modelId="{913D57DF-6686-4F78-8C51-914B755EA5F0}" type="presParOf" srcId="{EFBD275F-CC8B-4F9E-B723-693F06FC1361}" destId="{F72D68A3-6046-4B20-8F5C-880062B099EF}" srcOrd="7" destOrd="0" presId="urn:microsoft.com/office/officeart/2005/8/layout/vList2"/>
    <dgm:cxn modelId="{0BE1A8E9-3C30-45E0-8CD0-C060C2349CB6}" type="presParOf" srcId="{EFBD275F-CC8B-4F9E-B723-693F06FC1361}" destId="{016444AF-F79C-46B8-BF38-F64004E7403E}" srcOrd="8" destOrd="0" presId="urn:microsoft.com/office/officeart/2005/8/layout/vList2"/>
    <dgm:cxn modelId="{7F944CB2-B1A4-47E7-873D-B16B6B06AA83}" type="presParOf" srcId="{EFBD275F-CC8B-4F9E-B723-693F06FC1361}" destId="{BDF2F341-5327-4334-9978-9C0B0B350988}" srcOrd="9" destOrd="0" presId="urn:microsoft.com/office/officeart/2005/8/layout/vList2"/>
    <dgm:cxn modelId="{52E03662-FAD7-452F-A551-2FB963CDC526}" type="presParOf" srcId="{EFBD275F-CC8B-4F9E-B723-693F06FC1361}" destId="{5C7286F7-14DF-4221-BF03-586BE07D8A15}" srcOrd="10" destOrd="0" presId="urn:microsoft.com/office/officeart/2005/8/layout/vList2"/>
    <dgm:cxn modelId="{D49FAF7C-4D78-49AE-8406-B7E1FF679A7E}" type="presParOf" srcId="{EFBD275F-CC8B-4F9E-B723-693F06FC1361}" destId="{99642FFD-A312-4D3F-BA09-01331E14422A}" srcOrd="11" destOrd="0" presId="urn:microsoft.com/office/officeart/2005/8/layout/vList2"/>
    <dgm:cxn modelId="{E93DC4F1-B4EB-4EE9-B68F-C02C3059D919}" type="presParOf" srcId="{EFBD275F-CC8B-4F9E-B723-693F06FC1361}" destId="{213B9454-62A7-47D6-835F-A548E77F95DD}"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719C37C-1268-4AD1-AAF3-5549A720B2E2}"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CC556196-956B-41B9-99C5-2443CF646917}">
      <dgm:prSet/>
      <dgm:spPr/>
      <dgm:t>
        <a:bodyPr/>
        <a:lstStyle/>
        <a:p>
          <a:r>
            <a:rPr lang="en-CA" dirty="0"/>
            <a:t>Conditional Statements</a:t>
          </a:r>
          <a:endParaRPr lang="en-US" dirty="0"/>
        </a:p>
      </dgm:t>
    </dgm:pt>
    <dgm:pt modelId="{8062E4DE-790F-42AC-9E49-5A434665FC52}" type="parTrans" cxnId="{1106BD56-F2A9-486F-98B6-F8DC178AF44F}">
      <dgm:prSet/>
      <dgm:spPr/>
      <dgm:t>
        <a:bodyPr/>
        <a:lstStyle/>
        <a:p>
          <a:endParaRPr lang="en-US"/>
        </a:p>
      </dgm:t>
    </dgm:pt>
    <dgm:pt modelId="{EC47A726-2F10-4AA6-A8C5-4705F7A59EA7}" type="sibTrans" cxnId="{1106BD56-F2A9-486F-98B6-F8DC178AF44F}">
      <dgm:prSet/>
      <dgm:spPr/>
      <dgm:t>
        <a:bodyPr/>
        <a:lstStyle/>
        <a:p>
          <a:endParaRPr lang="en-US"/>
        </a:p>
      </dgm:t>
    </dgm:pt>
    <dgm:pt modelId="{99BBB57A-9F4A-4C58-8F16-F8992029D701}">
      <dgm:prSet/>
      <dgm:spPr/>
      <dgm:t>
        <a:bodyPr/>
        <a:lstStyle/>
        <a:p>
          <a:r>
            <a:rPr lang="en-CA" dirty="0"/>
            <a:t>Loop Statements</a:t>
          </a:r>
          <a:endParaRPr lang="en-US" dirty="0"/>
        </a:p>
      </dgm:t>
    </dgm:pt>
    <dgm:pt modelId="{EAE56AEA-E6AD-41F8-B355-82705D81F04D}" type="parTrans" cxnId="{6B15A7AF-420C-4ABA-9F39-F5210C3C9798}">
      <dgm:prSet/>
      <dgm:spPr/>
      <dgm:t>
        <a:bodyPr/>
        <a:lstStyle/>
        <a:p>
          <a:endParaRPr lang="en-US"/>
        </a:p>
      </dgm:t>
    </dgm:pt>
    <dgm:pt modelId="{E309CA54-902B-45B1-A29B-0FF43D709FAB}" type="sibTrans" cxnId="{6B15A7AF-420C-4ABA-9F39-F5210C3C9798}">
      <dgm:prSet/>
      <dgm:spPr/>
      <dgm:t>
        <a:bodyPr/>
        <a:lstStyle/>
        <a:p>
          <a:endParaRPr lang="en-US"/>
        </a:p>
      </dgm:t>
    </dgm:pt>
    <dgm:pt modelId="{1C5B710C-4B3D-4B0F-BDD5-2732D7CBA9B1}">
      <dgm:prSet/>
      <dgm:spPr/>
      <dgm:t>
        <a:bodyPr/>
        <a:lstStyle/>
        <a:p>
          <a:r>
            <a:rPr lang="en-CA" dirty="0"/>
            <a:t>Error Handling </a:t>
          </a:r>
          <a:endParaRPr lang="en-US" dirty="0"/>
        </a:p>
      </dgm:t>
    </dgm:pt>
    <dgm:pt modelId="{82BF7CEC-042E-43C0-BDF9-AFDFFC605E07}" type="parTrans" cxnId="{2FF6E6A0-5B59-4D7B-A7A6-DBFC021402DD}">
      <dgm:prSet/>
      <dgm:spPr/>
      <dgm:t>
        <a:bodyPr/>
        <a:lstStyle/>
        <a:p>
          <a:endParaRPr lang="en-US"/>
        </a:p>
      </dgm:t>
    </dgm:pt>
    <dgm:pt modelId="{FAB3A71D-0C72-414B-81B4-849A504C2F4A}" type="sibTrans" cxnId="{2FF6E6A0-5B59-4D7B-A7A6-DBFC021402DD}">
      <dgm:prSet/>
      <dgm:spPr/>
      <dgm:t>
        <a:bodyPr/>
        <a:lstStyle/>
        <a:p>
          <a:endParaRPr lang="en-US"/>
        </a:p>
      </dgm:t>
    </dgm:pt>
    <dgm:pt modelId="{6D3A16B1-CC91-47CA-9D14-E5D26F7584C5}">
      <dgm:prSet/>
      <dgm:spPr/>
      <dgm:t>
        <a:bodyPr/>
        <a:lstStyle/>
        <a:p>
          <a:r>
            <a:rPr lang="en-CA" dirty="0"/>
            <a:t>Converting Text to Number</a:t>
          </a:r>
          <a:endParaRPr lang="en-US" dirty="0"/>
        </a:p>
      </dgm:t>
    </dgm:pt>
    <dgm:pt modelId="{BBD1328F-AB8E-4C0B-98BC-825ED0CFFA6B}" type="parTrans" cxnId="{19176DBA-3CDF-4EC3-B387-5CFCE265E2C3}">
      <dgm:prSet/>
      <dgm:spPr/>
      <dgm:t>
        <a:bodyPr/>
        <a:lstStyle/>
        <a:p>
          <a:endParaRPr lang="en-US"/>
        </a:p>
      </dgm:t>
    </dgm:pt>
    <dgm:pt modelId="{BC3975DF-7E60-4FDD-AFD1-A0849F46D146}" type="sibTrans" cxnId="{19176DBA-3CDF-4EC3-B387-5CFCE265E2C3}">
      <dgm:prSet/>
      <dgm:spPr/>
      <dgm:t>
        <a:bodyPr/>
        <a:lstStyle/>
        <a:p>
          <a:endParaRPr lang="en-US"/>
        </a:p>
      </dgm:t>
    </dgm:pt>
    <dgm:pt modelId="{8732C634-9FDC-4AF6-9379-A352D9A93D8E}">
      <dgm:prSet/>
      <dgm:spPr/>
      <dgm:t>
        <a:bodyPr/>
        <a:lstStyle/>
        <a:p>
          <a:r>
            <a:rPr lang="en-US" dirty="0"/>
            <a:t>Collection type</a:t>
          </a:r>
        </a:p>
      </dgm:t>
    </dgm:pt>
    <dgm:pt modelId="{64138719-34D9-4786-BC53-35D19DCAA7FC}" type="parTrans" cxnId="{48C465E1-F6A3-4C7A-8EB4-FD14DBF65244}">
      <dgm:prSet/>
      <dgm:spPr/>
    </dgm:pt>
    <dgm:pt modelId="{7CEF4EFE-433B-4CD7-BF26-ACB5F83BE210}" type="sibTrans" cxnId="{48C465E1-F6A3-4C7A-8EB4-FD14DBF65244}">
      <dgm:prSet/>
      <dgm:spPr/>
    </dgm:pt>
    <dgm:pt modelId="{8638D359-5870-4FA7-B8C6-2FA9B53992C9}">
      <dgm:prSet/>
      <dgm:spPr/>
      <dgm:t>
        <a:bodyPr/>
        <a:lstStyle/>
        <a:p>
          <a:r>
            <a:rPr lang="en-US" dirty="0"/>
            <a:t>Number type</a:t>
          </a:r>
        </a:p>
      </dgm:t>
    </dgm:pt>
    <dgm:pt modelId="{CED2E8C5-5CB8-42D0-9F27-0650CB836B3B}" type="parTrans" cxnId="{53C1BAAC-1A6F-4CDE-BCF1-66312E7ACBFC}">
      <dgm:prSet/>
      <dgm:spPr/>
    </dgm:pt>
    <dgm:pt modelId="{67B2CBDB-9C7B-4743-9E33-DE1D96161038}" type="sibTrans" cxnId="{53C1BAAC-1A6F-4CDE-BCF1-66312E7ACBFC}">
      <dgm:prSet/>
      <dgm:spPr/>
    </dgm:pt>
    <dgm:pt modelId="{91F4958A-0D7C-4C2C-8D13-FB81E0E673BE}" type="pres">
      <dgm:prSet presAssocID="{D719C37C-1268-4AD1-AAF3-5549A720B2E2}" presName="linear" presStyleCnt="0">
        <dgm:presLayoutVars>
          <dgm:dir/>
          <dgm:animLvl val="lvl"/>
          <dgm:resizeHandles val="exact"/>
        </dgm:presLayoutVars>
      </dgm:prSet>
      <dgm:spPr/>
    </dgm:pt>
    <dgm:pt modelId="{BD44711A-9610-4861-8624-E9E7708A7340}" type="pres">
      <dgm:prSet presAssocID="{8732C634-9FDC-4AF6-9379-A352D9A93D8E}" presName="parentLin" presStyleCnt="0"/>
      <dgm:spPr/>
    </dgm:pt>
    <dgm:pt modelId="{5AFC1980-27AD-4BB7-B8E4-27B9AF2FB2B3}" type="pres">
      <dgm:prSet presAssocID="{8732C634-9FDC-4AF6-9379-A352D9A93D8E}" presName="parentLeftMargin" presStyleLbl="node1" presStyleIdx="0" presStyleCnt="6"/>
      <dgm:spPr/>
    </dgm:pt>
    <dgm:pt modelId="{33775867-1B15-46A8-876C-8944464C775D}" type="pres">
      <dgm:prSet presAssocID="{8732C634-9FDC-4AF6-9379-A352D9A93D8E}" presName="parentText" presStyleLbl="node1" presStyleIdx="0" presStyleCnt="6">
        <dgm:presLayoutVars>
          <dgm:chMax val="0"/>
          <dgm:bulletEnabled val="1"/>
        </dgm:presLayoutVars>
      </dgm:prSet>
      <dgm:spPr/>
    </dgm:pt>
    <dgm:pt modelId="{AA74E320-AFC8-454B-AA63-F00FD2521328}" type="pres">
      <dgm:prSet presAssocID="{8732C634-9FDC-4AF6-9379-A352D9A93D8E}" presName="negativeSpace" presStyleCnt="0"/>
      <dgm:spPr/>
    </dgm:pt>
    <dgm:pt modelId="{FA7630B0-F814-4DE8-8A8E-C6480B6DCC57}" type="pres">
      <dgm:prSet presAssocID="{8732C634-9FDC-4AF6-9379-A352D9A93D8E}" presName="childText" presStyleLbl="conFgAcc1" presStyleIdx="0" presStyleCnt="6">
        <dgm:presLayoutVars>
          <dgm:bulletEnabled val="1"/>
        </dgm:presLayoutVars>
      </dgm:prSet>
      <dgm:spPr/>
    </dgm:pt>
    <dgm:pt modelId="{92649CDB-CD03-4244-8D9B-DF86F1826614}" type="pres">
      <dgm:prSet presAssocID="{7CEF4EFE-433B-4CD7-BF26-ACB5F83BE210}" presName="spaceBetweenRectangles" presStyleCnt="0"/>
      <dgm:spPr/>
    </dgm:pt>
    <dgm:pt modelId="{80CB239F-1FA6-457E-9FD6-F9DBD199B99C}" type="pres">
      <dgm:prSet presAssocID="{8638D359-5870-4FA7-B8C6-2FA9B53992C9}" presName="parentLin" presStyleCnt="0"/>
      <dgm:spPr/>
    </dgm:pt>
    <dgm:pt modelId="{CB2B30A8-2A71-41D0-BC91-52BBA885AD66}" type="pres">
      <dgm:prSet presAssocID="{8638D359-5870-4FA7-B8C6-2FA9B53992C9}" presName="parentLeftMargin" presStyleLbl="node1" presStyleIdx="0" presStyleCnt="6"/>
      <dgm:spPr/>
    </dgm:pt>
    <dgm:pt modelId="{0D4ECAAD-D4DB-44C2-9F0B-F8723B430FB6}" type="pres">
      <dgm:prSet presAssocID="{8638D359-5870-4FA7-B8C6-2FA9B53992C9}" presName="parentText" presStyleLbl="node1" presStyleIdx="1" presStyleCnt="6">
        <dgm:presLayoutVars>
          <dgm:chMax val="0"/>
          <dgm:bulletEnabled val="1"/>
        </dgm:presLayoutVars>
      </dgm:prSet>
      <dgm:spPr/>
    </dgm:pt>
    <dgm:pt modelId="{31F5D778-9B20-401C-8E85-825AE024E676}" type="pres">
      <dgm:prSet presAssocID="{8638D359-5870-4FA7-B8C6-2FA9B53992C9}" presName="negativeSpace" presStyleCnt="0"/>
      <dgm:spPr/>
    </dgm:pt>
    <dgm:pt modelId="{BBA44423-3C38-4CD9-8F05-6BCDCF250ED4}" type="pres">
      <dgm:prSet presAssocID="{8638D359-5870-4FA7-B8C6-2FA9B53992C9}" presName="childText" presStyleLbl="conFgAcc1" presStyleIdx="1" presStyleCnt="6">
        <dgm:presLayoutVars>
          <dgm:bulletEnabled val="1"/>
        </dgm:presLayoutVars>
      </dgm:prSet>
      <dgm:spPr/>
    </dgm:pt>
    <dgm:pt modelId="{1CB2AFD3-3F1C-40CB-9EF9-DED2B8F65B28}" type="pres">
      <dgm:prSet presAssocID="{67B2CBDB-9C7B-4743-9E33-DE1D96161038}" presName="spaceBetweenRectangles" presStyleCnt="0"/>
      <dgm:spPr/>
    </dgm:pt>
    <dgm:pt modelId="{670F34EB-2058-445A-B604-B9FA12E08E7B}" type="pres">
      <dgm:prSet presAssocID="{CC556196-956B-41B9-99C5-2443CF646917}" presName="parentLin" presStyleCnt="0"/>
      <dgm:spPr/>
    </dgm:pt>
    <dgm:pt modelId="{D165199D-84B1-4E67-BB56-E1C04D4F62C6}" type="pres">
      <dgm:prSet presAssocID="{CC556196-956B-41B9-99C5-2443CF646917}" presName="parentLeftMargin" presStyleLbl="node1" presStyleIdx="1" presStyleCnt="6"/>
      <dgm:spPr/>
    </dgm:pt>
    <dgm:pt modelId="{C691BDC5-DA39-48E0-B713-97DADFDA44EF}" type="pres">
      <dgm:prSet presAssocID="{CC556196-956B-41B9-99C5-2443CF646917}" presName="parentText" presStyleLbl="node1" presStyleIdx="2" presStyleCnt="6">
        <dgm:presLayoutVars>
          <dgm:chMax val="0"/>
          <dgm:bulletEnabled val="1"/>
        </dgm:presLayoutVars>
      </dgm:prSet>
      <dgm:spPr/>
    </dgm:pt>
    <dgm:pt modelId="{3A3A9819-D9E7-4A8B-A76C-7DE504689BE8}" type="pres">
      <dgm:prSet presAssocID="{CC556196-956B-41B9-99C5-2443CF646917}" presName="negativeSpace" presStyleCnt="0"/>
      <dgm:spPr/>
    </dgm:pt>
    <dgm:pt modelId="{7591273F-2B3B-4103-8C6E-22B63BB53259}" type="pres">
      <dgm:prSet presAssocID="{CC556196-956B-41B9-99C5-2443CF646917}" presName="childText" presStyleLbl="conFgAcc1" presStyleIdx="2" presStyleCnt="6">
        <dgm:presLayoutVars>
          <dgm:bulletEnabled val="1"/>
        </dgm:presLayoutVars>
      </dgm:prSet>
      <dgm:spPr/>
    </dgm:pt>
    <dgm:pt modelId="{681F2699-22F6-472B-93B8-EE68D3D0C012}" type="pres">
      <dgm:prSet presAssocID="{EC47A726-2F10-4AA6-A8C5-4705F7A59EA7}" presName="spaceBetweenRectangles" presStyleCnt="0"/>
      <dgm:spPr/>
    </dgm:pt>
    <dgm:pt modelId="{009D217E-FD21-427D-89F5-DA6728C5B292}" type="pres">
      <dgm:prSet presAssocID="{99BBB57A-9F4A-4C58-8F16-F8992029D701}" presName="parentLin" presStyleCnt="0"/>
      <dgm:spPr/>
    </dgm:pt>
    <dgm:pt modelId="{0DA28536-539C-44E8-8EAE-C64ECB8B3928}" type="pres">
      <dgm:prSet presAssocID="{99BBB57A-9F4A-4C58-8F16-F8992029D701}" presName="parentLeftMargin" presStyleLbl="node1" presStyleIdx="2" presStyleCnt="6"/>
      <dgm:spPr/>
    </dgm:pt>
    <dgm:pt modelId="{53989CFB-4ADC-4D61-A0CC-DF2D74AA5635}" type="pres">
      <dgm:prSet presAssocID="{99BBB57A-9F4A-4C58-8F16-F8992029D701}" presName="parentText" presStyleLbl="node1" presStyleIdx="3" presStyleCnt="6">
        <dgm:presLayoutVars>
          <dgm:chMax val="0"/>
          <dgm:bulletEnabled val="1"/>
        </dgm:presLayoutVars>
      </dgm:prSet>
      <dgm:spPr/>
    </dgm:pt>
    <dgm:pt modelId="{32D1A7BA-0645-4DD9-9628-521E0628A7E2}" type="pres">
      <dgm:prSet presAssocID="{99BBB57A-9F4A-4C58-8F16-F8992029D701}" presName="negativeSpace" presStyleCnt="0"/>
      <dgm:spPr/>
    </dgm:pt>
    <dgm:pt modelId="{13427887-A5C7-4D81-88F1-FDE8F250977D}" type="pres">
      <dgm:prSet presAssocID="{99BBB57A-9F4A-4C58-8F16-F8992029D701}" presName="childText" presStyleLbl="conFgAcc1" presStyleIdx="3" presStyleCnt="6">
        <dgm:presLayoutVars>
          <dgm:bulletEnabled val="1"/>
        </dgm:presLayoutVars>
      </dgm:prSet>
      <dgm:spPr/>
    </dgm:pt>
    <dgm:pt modelId="{DA816420-6971-4D35-8ADC-FDBE6A6D8DC2}" type="pres">
      <dgm:prSet presAssocID="{E309CA54-902B-45B1-A29B-0FF43D709FAB}" presName="spaceBetweenRectangles" presStyleCnt="0"/>
      <dgm:spPr/>
    </dgm:pt>
    <dgm:pt modelId="{042F8FF4-C838-4863-BFD9-E30D949BD0B1}" type="pres">
      <dgm:prSet presAssocID="{1C5B710C-4B3D-4B0F-BDD5-2732D7CBA9B1}" presName="parentLin" presStyleCnt="0"/>
      <dgm:spPr/>
    </dgm:pt>
    <dgm:pt modelId="{23D93D33-9D11-46EC-A1CC-045ECB54D2A3}" type="pres">
      <dgm:prSet presAssocID="{1C5B710C-4B3D-4B0F-BDD5-2732D7CBA9B1}" presName="parentLeftMargin" presStyleLbl="node1" presStyleIdx="3" presStyleCnt="6"/>
      <dgm:spPr/>
    </dgm:pt>
    <dgm:pt modelId="{65320ADF-3F13-4619-B78E-ABB131F638EF}" type="pres">
      <dgm:prSet presAssocID="{1C5B710C-4B3D-4B0F-BDD5-2732D7CBA9B1}" presName="parentText" presStyleLbl="node1" presStyleIdx="4" presStyleCnt="6">
        <dgm:presLayoutVars>
          <dgm:chMax val="0"/>
          <dgm:bulletEnabled val="1"/>
        </dgm:presLayoutVars>
      </dgm:prSet>
      <dgm:spPr/>
    </dgm:pt>
    <dgm:pt modelId="{B0C94314-260F-4C57-927D-E2DF3E001A6A}" type="pres">
      <dgm:prSet presAssocID="{1C5B710C-4B3D-4B0F-BDD5-2732D7CBA9B1}" presName="negativeSpace" presStyleCnt="0"/>
      <dgm:spPr/>
    </dgm:pt>
    <dgm:pt modelId="{0D25BD10-0F7C-4A0A-84C8-D44034C710E1}" type="pres">
      <dgm:prSet presAssocID="{1C5B710C-4B3D-4B0F-BDD5-2732D7CBA9B1}" presName="childText" presStyleLbl="conFgAcc1" presStyleIdx="4" presStyleCnt="6">
        <dgm:presLayoutVars>
          <dgm:bulletEnabled val="1"/>
        </dgm:presLayoutVars>
      </dgm:prSet>
      <dgm:spPr/>
    </dgm:pt>
    <dgm:pt modelId="{6C94EC11-E2FA-453B-B00B-5617FDC47599}" type="pres">
      <dgm:prSet presAssocID="{FAB3A71D-0C72-414B-81B4-849A504C2F4A}" presName="spaceBetweenRectangles" presStyleCnt="0"/>
      <dgm:spPr/>
    </dgm:pt>
    <dgm:pt modelId="{A47A381A-E629-4157-B4C1-0C46B15B2987}" type="pres">
      <dgm:prSet presAssocID="{6D3A16B1-CC91-47CA-9D14-E5D26F7584C5}" presName="parentLin" presStyleCnt="0"/>
      <dgm:spPr/>
    </dgm:pt>
    <dgm:pt modelId="{BC3F91F7-4A9D-486A-869E-B32DE9F9540F}" type="pres">
      <dgm:prSet presAssocID="{6D3A16B1-CC91-47CA-9D14-E5D26F7584C5}" presName="parentLeftMargin" presStyleLbl="node1" presStyleIdx="4" presStyleCnt="6"/>
      <dgm:spPr/>
    </dgm:pt>
    <dgm:pt modelId="{22CA3389-8B75-4AB4-B705-C9F31C5776DD}" type="pres">
      <dgm:prSet presAssocID="{6D3A16B1-CC91-47CA-9D14-E5D26F7584C5}" presName="parentText" presStyleLbl="node1" presStyleIdx="5" presStyleCnt="6">
        <dgm:presLayoutVars>
          <dgm:chMax val="0"/>
          <dgm:bulletEnabled val="1"/>
        </dgm:presLayoutVars>
      </dgm:prSet>
      <dgm:spPr/>
    </dgm:pt>
    <dgm:pt modelId="{CF0DF261-5B6B-4366-8578-F7E69204288C}" type="pres">
      <dgm:prSet presAssocID="{6D3A16B1-CC91-47CA-9D14-E5D26F7584C5}" presName="negativeSpace" presStyleCnt="0"/>
      <dgm:spPr/>
    </dgm:pt>
    <dgm:pt modelId="{16180818-F9E9-467B-9C55-638352D969ED}" type="pres">
      <dgm:prSet presAssocID="{6D3A16B1-CC91-47CA-9D14-E5D26F7584C5}" presName="childText" presStyleLbl="conFgAcc1" presStyleIdx="5" presStyleCnt="6">
        <dgm:presLayoutVars>
          <dgm:bulletEnabled val="1"/>
        </dgm:presLayoutVars>
      </dgm:prSet>
      <dgm:spPr/>
    </dgm:pt>
  </dgm:ptLst>
  <dgm:cxnLst>
    <dgm:cxn modelId="{256E2C04-BAA6-438F-B1BA-CEC2ED26FA4F}" type="presOf" srcId="{6D3A16B1-CC91-47CA-9D14-E5D26F7584C5}" destId="{BC3F91F7-4A9D-486A-869E-B32DE9F9540F}" srcOrd="0" destOrd="0" presId="urn:microsoft.com/office/officeart/2005/8/layout/list1"/>
    <dgm:cxn modelId="{ECBA5F25-0D6E-4670-9696-446CB9FF07B2}" type="presOf" srcId="{8732C634-9FDC-4AF6-9379-A352D9A93D8E}" destId="{33775867-1B15-46A8-876C-8944464C775D}" srcOrd="1" destOrd="0" presId="urn:microsoft.com/office/officeart/2005/8/layout/list1"/>
    <dgm:cxn modelId="{437C425E-11C5-4990-9EA8-906647AD2AAF}" type="presOf" srcId="{8638D359-5870-4FA7-B8C6-2FA9B53992C9}" destId="{CB2B30A8-2A71-41D0-BC91-52BBA885AD66}" srcOrd="0" destOrd="0" presId="urn:microsoft.com/office/officeart/2005/8/layout/list1"/>
    <dgm:cxn modelId="{084F264F-4630-4953-A88E-86C66072E733}" type="presOf" srcId="{1C5B710C-4B3D-4B0F-BDD5-2732D7CBA9B1}" destId="{23D93D33-9D11-46EC-A1CC-045ECB54D2A3}" srcOrd="0" destOrd="0" presId="urn:microsoft.com/office/officeart/2005/8/layout/list1"/>
    <dgm:cxn modelId="{AC05FB6F-E875-4740-9A0D-65543ACE66B2}" type="presOf" srcId="{D719C37C-1268-4AD1-AAF3-5549A720B2E2}" destId="{91F4958A-0D7C-4C2C-8D13-FB81E0E673BE}" srcOrd="0" destOrd="0" presId="urn:microsoft.com/office/officeart/2005/8/layout/list1"/>
    <dgm:cxn modelId="{F62A1651-6CAC-4A48-BE85-DA5B0C3147D7}" type="presOf" srcId="{99BBB57A-9F4A-4C58-8F16-F8992029D701}" destId="{53989CFB-4ADC-4D61-A0CC-DF2D74AA5635}" srcOrd="1" destOrd="0" presId="urn:microsoft.com/office/officeart/2005/8/layout/list1"/>
    <dgm:cxn modelId="{4F262A74-6DDE-49B6-864A-1B8F7FDB0D31}" type="presOf" srcId="{8638D359-5870-4FA7-B8C6-2FA9B53992C9}" destId="{0D4ECAAD-D4DB-44C2-9F0B-F8723B430FB6}" srcOrd="1" destOrd="0" presId="urn:microsoft.com/office/officeart/2005/8/layout/list1"/>
    <dgm:cxn modelId="{1106BD56-F2A9-486F-98B6-F8DC178AF44F}" srcId="{D719C37C-1268-4AD1-AAF3-5549A720B2E2}" destId="{CC556196-956B-41B9-99C5-2443CF646917}" srcOrd="2" destOrd="0" parTransId="{8062E4DE-790F-42AC-9E49-5A434665FC52}" sibTransId="{EC47A726-2F10-4AA6-A8C5-4705F7A59EA7}"/>
    <dgm:cxn modelId="{64177E85-1DF0-48E8-B799-76A1E2A2D2ED}" type="presOf" srcId="{CC556196-956B-41B9-99C5-2443CF646917}" destId="{C691BDC5-DA39-48E0-B713-97DADFDA44EF}" srcOrd="1" destOrd="0" presId="urn:microsoft.com/office/officeart/2005/8/layout/list1"/>
    <dgm:cxn modelId="{2FF6E6A0-5B59-4D7B-A7A6-DBFC021402DD}" srcId="{D719C37C-1268-4AD1-AAF3-5549A720B2E2}" destId="{1C5B710C-4B3D-4B0F-BDD5-2732D7CBA9B1}" srcOrd="4" destOrd="0" parTransId="{82BF7CEC-042E-43C0-BDF9-AFDFFC605E07}" sibTransId="{FAB3A71D-0C72-414B-81B4-849A504C2F4A}"/>
    <dgm:cxn modelId="{AE89F8AA-5516-4E77-B868-F860389451C6}" type="presOf" srcId="{6D3A16B1-CC91-47CA-9D14-E5D26F7584C5}" destId="{22CA3389-8B75-4AB4-B705-C9F31C5776DD}" srcOrd="1" destOrd="0" presId="urn:microsoft.com/office/officeart/2005/8/layout/list1"/>
    <dgm:cxn modelId="{53C1BAAC-1A6F-4CDE-BCF1-66312E7ACBFC}" srcId="{D719C37C-1268-4AD1-AAF3-5549A720B2E2}" destId="{8638D359-5870-4FA7-B8C6-2FA9B53992C9}" srcOrd="1" destOrd="0" parTransId="{CED2E8C5-5CB8-42D0-9F27-0650CB836B3B}" sibTransId="{67B2CBDB-9C7B-4743-9E33-DE1D96161038}"/>
    <dgm:cxn modelId="{6B15A7AF-420C-4ABA-9F39-F5210C3C9798}" srcId="{D719C37C-1268-4AD1-AAF3-5549A720B2E2}" destId="{99BBB57A-9F4A-4C58-8F16-F8992029D701}" srcOrd="3" destOrd="0" parTransId="{EAE56AEA-E6AD-41F8-B355-82705D81F04D}" sibTransId="{E309CA54-902B-45B1-A29B-0FF43D709FAB}"/>
    <dgm:cxn modelId="{19176DBA-3CDF-4EC3-B387-5CFCE265E2C3}" srcId="{D719C37C-1268-4AD1-AAF3-5549A720B2E2}" destId="{6D3A16B1-CC91-47CA-9D14-E5D26F7584C5}" srcOrd="5" destOrd="0" parTransId="{BBD1328F-AB8E-4C0B-98BC-825ED0CFFA6B}" sibTransId="{BC3975DF-7E60-4FDD-AFD1-A0849F46D146}"/>
    <dgm:cxn modelId="{3C8D8CD1-C4B0-442B-BF1A-59D98325AA29}" type="presOf" srcId="{99BBB57A-9F4A-4C58-8F16-F8992029D701}" destId="{0DA28536-539C-44E8-8EAE-C64ECB8B3928}" srcOrd="0" destOrd="0" presId="urn:microsoft.com/office/officeart/2005/8/layout/list1"/>
    <dgm:cxn modelId="{137A7AD7-6EC2-43F2-83C5-384E6C909C0D}" type="presOf" srcId="{1C5B710C-4B3D-4B0F-BDD5-2732D7CBA9B1}" destId="{65320ADF-3F13-4619-B78E-ABB131F638EF}" srcOrd="1" destOrd="0" presId="urn:microsoft.com/office/officeart/2005/8/layout/list1"/>
    <dgm:cxn modelId="{48C465E1-F6A3-4C7A-8EB4-FD14DBF65244}" srcId="{D719C37C-1268-4AD1-AAF3-5549A720B2E2}" destId="{8732C634-9FDC-4AF6-9379-A352D9A93D8E}" srcOrd="0" destOrd="0" parTransId="{64138719-34D9-4786-BC53-35D19DCAA7FC}" sibTransId="{7CEF4EFE-433B-4CD7-BF26-ACB5F83BE210}"/>
    <dgm:cxn modelId="{3D86E5F3-677D-45CC-A865-529C186EBDC3}" type="presOf" srcId="{8732C634-9FDC-4AF6-9379-A352D9A93D8E}" destId="{5AFC1980-27AD-4BB7-B8E4-27B9AF2FB2B3}" srcOrd="0" destOrd="0" presId="urn:microsoft.com/office/officeart/2005/8/layout/list1"/>
    <dgm:cxn modelId="{2CA4ABF8-FFE9-4EF3-93AC-6D2A2F818B54}" type="presOf" srcId="{CC556196-956B-41B9-99C5-2443CF646917}" destId="{D165199D-84B1-4E67-BB56-E1C04D4F62C6}" srcOrd="0" destOrd="0" presId="urn:microsoft.com/office/officeart/2005/8/layout/list1"/>
    <dgm:cxn modelId="{1EC273FB-A5E6-4C8C-A767-0652A65F5307}" type="presParOf" srcId="{91F4958A-0D7C-4C2C-8D13-FB81E0E673BE}" destId="{BD44711A-9610-4861-8624-E9E7708A7340}" srcOrd="0" destOrd="0" presId="urn:microsoft.com/office/officeart/2005/8/layout/list1"/>
    <dgm:cxn modelId="{AC65A1D9-15F2-4BCC-9627-B20A76D394F5}" type="presParOf" srcId="{BD44711A-9610-4861-8624-E9E7708A7340}" destId="{5AFC1980-27AD-4BB7-B8E4-27B9AF2FB2B3}" srcOrd="0" destOrd="0" presId="urn:microsoft.com/office/officeart/2005/8/layout/list1"/>
    <dgm:cxn modelId="{8CB91DEE-41A2-4D96-93EE-880BBBD6B692}" type="presParOf" srcId="{BD44711A-9610-4861-8624-E9E7708A7340}" destId="{33775867-1B15-46A8-876C-8944464C775D}" srcOrd="1" destOrd="0" presId="urn:microsoft.com/office/officeart/2005/8/layout/list1"/>
    <dgm:cxn modelId="{CDBBCED4-B31E-4A13-AA54-4D9DA6EC969F}" type="presParOf" srcId="{91F4958A-0D7C-4C2C-8D13-FB81E0E673BE}" destId="{AA74E320-AFC8-454B-AA63-F00FD2521328}" srcOrd="1" destOrd="0" presId="urn:microsoft.com/office/officeart/2005/8/layout/list1"/>
    <dgm:cxn modelId="{5B7350A9-59A7-48CD-A819-4AA7E6286741}" type="presParOf" srcId="{91F4958A-0D7C-4C2C-8D13-FB81E0E673BE}" destId="{FA7630B0-F814-4DE8-8A8E-C6480B6DCC57}" srcOrd="2" destOrd="0" presId="urn:microsoft.com/office/officeart/2005/8/layout/list1"/>
    <dgm:cxn modelId="{A0276B75-76BB-4740-891E-02610E4896D9}" type="presParOf" srcId="{91F4958A-0D7C-4C2C-8D13-FB81E0E673BE}" destId="{92649CDB-CD03-4244-8D9B-DF86F1826614}" srcOrd="3" destOrd="0" presId="urn:microsoft.com/office/officeart/2005/8/layout/list1"/>
    <dgm:cxn modelId="{86328207-54A9-47BA-98D0-86A0D9C41205}" type="presParOf" srcId="{91F4958A-0D7C-4C2C-8D13-FB81E0E673BE}" destId="{80CB239F-1FA6-457E-9FD6-F9DBD199B99C}" srcOrd="4" destOrd="0" presId="urn:microsoft.com/office/officeart/2005/8/layout/list1"/>
    <dgm:cxn modelId="{CC81C40C-C8EE-4673-B528-58376F60C783}" type="presParOf" srcId="{80CB239F-1FA6-457E-9FD6-F9DBD199B99C}" destId="{CB2B30A8-2A71-41D0-BC91-52BBA885AD66}" srcOrd="0" destOrd="0" presId="urn:microsoft.com/office/officeart/2005/8/layout/list1"/>
    <dgm:cxn modelId="{6A8E4176-2A81-4815-AEED-1796AF68F930}" type="presParOf" srcId="{80CB239F-1FA6-457E-9FD6-F9DBD199B99C}" destId="{0D4ECAAD-D4DB-44C2-9F0B-F8723B430FB6}" srcOrd="1" destOrd="0" presId="urn:microsoft.com/office/officeart/2005/8/layout/list1"/>
    <dgm:cxn modelId="{67A0692F-A22F-4B94-ADE3-661A0F87F86F}" type="presParOf" srcId="{91F4958A-0D7C-4C2C-8D13-FB81E0E673BE}" destId="{31F5D778-9B20-401C-8E85-825AE024E676}" srcOrd="5" destOrd="0" presId="urn:microsoft.com/office/officeart/2005/8/layout/list1"/>
    <dgm:cxn modelId="{3001E768-BF25-41D7-B083-66D815E6E284}" type="presParOf" srcId="{91F4958A-0D7C-4C2C-8D13-FB81E0E673BE}" destId="{BBA44423-3C38-4CD9-8F05-6BCDCF250ED4}" srcOrd="6" destOrd="0" presId="urn:microsoft.com/office/officeart/2005/8/layout/list1"/>
    <dgm:cxn modelId="{F5EFFDE7-11E8-4955-B0DA-D6AB9F1915F6}" type="presParOf" srcId="{91F4958A-0D7C-4C2C-8D13-FB81E0E673BE}" destId="{1CB2AFD3-3F1C-40CB-9EF9-DED2B8F65B28}" srcOrd="7" destOrd="0" presId="urn:microsoft.com/office/officeart/2005/8/layout/list1"/>
    <dgm:cxn modelId="{1ACBE8D3-CD5B-4684-A9AF-186141E92D97}" type="presParOf" srcId="{91F4958A-0D7C-4C2C-8D13-FB81E0E673BE}" destId="{670F34EB-2058-445A-B604-B9FA12E08E7B}" srcOrd="8" destOrd="0" presId="urn:microsoft.com/office/officeart/2005/8/layout/list1"/>
    <dgm:cxn modelId="{3C9D8E01-BE5C-4AD4-9B05-4087DC8BDEC4}" type="presParOf" srcId="{670F34EB-2058-445A-B604-B9FA12E08E7B}" destId="{D165199D-84B1-4E67-BB56-E1C04D4F62C6}" srcOrd="0" destOrd="0" presId="urn:microsoft.com/office/officeart/2005/8/layout/list1"/>
    <dgm:cxn modelId="{C2A4FDB1-B711-4CA6-AD36-56D87ED00C9A}" type="presParOf" srcId="{670F34EB-2058-445A-B604-B9FA12E08E7B}" destId="{C691BDC5-DA39-48E0-B713-97DADFDA44EF}" srcOrd="1" destOrd="0" presId="urn:microsoft.com/office/officeart/2005/8/layout/list1"/>
    <dgm:cxn modelId="{9A87A622-EDFA-4AE1-94EA-A8509D6D786D}" type="presParOf" srcId="{91F4958A-0D7C-4C2C-8D13-FB81E0E673BE}" destId="{3A3A9819-D9E7-4A8B-A76C-7DE504689BE8}" srcOrd="9" destOrd="0" presId="urn:microsoft.com/office/officeart/2005/8/layout/list1"/>
    <dgm:cxn modelId="{44C0EF4A-66A2-49C5-B8B5-9A7B97C90366}" type="presParOf" srcId="{91F4958A-0D7C-4C2C-8D13-FB81E0E673BE}" destId="{7591273F-2B3B-4103-8C6E-22B63BB53259}" srcOrd="10" destOrd="0" presId="urn:microsoft.com/office/officeart/2005/8/layout/list1"/>
    <dgm:cxn modelId="{151A5DE9-4C16-4D10-9B40-A6A2D4A57858}" type="presParOf" srcId="{91F4958A-0D7C-4C2C-8D13-FB81E0E673BE}" destId="{681F2699-22F6-472B-93B8-EE68D3D0C012}" srcOrd="11" destOrd="0" presId="urn:microsoft.com/office/officeart/2005/8/layout/list1"/>
    <dgm:cxn modelId="{2364ABE1-80F5-479B-94C2-83C19AB0FB6F}" type="presParOf" srcId="{91F4958A-0D7C-4C2C-8D13-FB81E0E673BE}" destId="{009D217E-FD21-427D-89F5-DA6728C5B292}" srcOrd="12" destOrd="0" presId="urn:microsoft.com/office/officeart/2005/8/layout/list1"/>
    <dgm:cxn modelId="{AAEC1A9F-8248-45D7-9D6A-3A30524911A3}" type="presParOf" srcId="{009D217E-FD21-427D-89F5-DA6728C5B292}" destId="{0DA28536-539C-44E8-8EAE-C64ECB8B3928}" srcOrd="0" destOrd="0" presId="urn:microsoft.com/office/officeart/2005/8/layout/list1"/>
    <dgm:cxn modelId="{D6D621C1-BD97-44BE-83BE-687EDA0616C4}" type="presParOf" srcId="{009D217E-FD21-427D-89F5-DA6728C5B292}" destId="{53989CFB-4ADC-4D61-A0CC-DF2D74AA5635}" srcOrd="1" destOrd="0" presId="urn:microsoft.com/office/officeart/2005/8/layout/list1"/>
    <dgm:cxn modelId="{E13CCEE0-975F-4443-B200-C72A8B780DFF}" type="presParOf" srcId="{91F4958A-0D7C-4C2C-8D13-FB81E0E673BE}" destId="{32D1A7BA-0645-4DD9-9628-521E0628A7E2}" srcOrd="13" destOrd="0" presId="urn:microsoft.com/office/officeart/2005/8/layout/list1"/>
    <dgm:cxn modelId="{32CFC3E8-C66D-4D51-8E00-59FC8630F3F6}" type="presParOf" srcId="{91F4958A-0D7C-4C2C-8D13-FB81E0E673BE}" destId="{13427887-A5C7-4D81-88F1-FDE8F250977D}" srcOrd="14" destOrd="0" presId="urn:microsoft.com/office/officeart/2005/8/layout/list1"/>
    <dgm:cxn modelId="{47A47B39-2E66-4454-B6FD-9A7F89934EE4}" type="presParOf" srcId="{91F4958A-0D7C-4C2C-8D13-FB81E0E673BE}" destId="{DA816420-6971-4D35-8ADC-FDBE6A6D8DC2}" srcOrd="15" destOrd="0" presId="urn:microsoft.com/office/officeart/2005/8/layout/list1"/>
    <dgm:cxn modelId="{FA797A9F-54A6-4F68-B24A-63D074D8545B}" type="presParOf" srcId="{91F4958A-0D7C-4C2C-8D13-FB81E0E673BE}" destId="{042F8FF4-C838-4863-BFD9-E30D949BD0B1}" srcOrd="16" destOrd="0" presId="urn:microsoft.com/office/officeart/2005/8/layout/list1"/>
    <dgm:cxn modelId="{AE40E2B7-5E22-48E5-A397-8BA83B09A47B}" type="presParOf" srcId="{042F8FF4-C838-4863-BFD9-E30D949BD0B1}" destId="{23D93D33-9D11-46EC-A1CC-045ECB54D2A3}" srcOrd="0" destOrd="0" presId="urn:microsoft.com/office/officeart/2005/8/layout/list1"/>
    <dgm:cxn modelId="{8FEC264D-3EDD-4299-AD10-D6C8D8CC3B5B}" type="presParOf" srcId="{042F8FF4-C838-4863-BFD9-E30D949BD0B1}" destId="{65320ADF-3F13-4619-B78E-ABB131F638EF}" srcOrd="1" destOrd="0" presId="urn:microsoft.com/office/officeart/2005/8/layout/list1"/>
    <dgm:cxn modelId="{EDFAF1C6-8DD2-418D-98DE-72516A327BB1}" type="presParOf" srcId="{91F4958A-0D7C-4C2C-8D13-FB81E0E673BE}" destId="{B0C94314-260F-4C57-927D-E2DF3E001A6A}" srcOrd="17" destOrd="0" presId="urn:microsoft.com/office/officeart/2005/8/layout/list1"/>
    <dgm:cxn modelId="{224C0DC5-0361-4B2D-8FA6-000AACED125A}" type="presParOf" srcId="{91F4958A-0D7C-4C2C-8D13-FB81E0E673BE}" destId="{0D25BD10-0F7C-4A0A-84C8-D44034C710E1}" srcOrd="18" destOrd="0" presId="urn:microsoft.com/office/officeart/2005/8/layout/list1"/>
    <dgm:cxn modelId="{5CC95980-DBA5-43C0-BD35-4BEC2F371D44}" type="presParOf" srcId="{91F4958A-0D7C-4C2C-8D13-FB81E0E673BE}" destId="{6C94EC11-E2FA-453B-B00B-5617FDC47599}" srcOrd="19" destOrd="0" presId="urn:microsoft.com/office/officeart/2005/8/layout/list1"/>
    <dgm:cxn modelId="{568A613B-D299-4606-B7C4-F19F10600E78}" type="presParOf" srcId="{91F4958A-0D7C-4C2C-8D13-FB81E0E673BE}" destId="{A47A381A-E629-4157-B4C1-0C46B15B2987}" srcOrd="20" destOrd="0" presId="urn:microsoft.com/office/officeart/2005/8/layout/list1"/>
    <dgm:cxn modelId="{06FFDE7A-6954-499C-BC9E-3C00E1573611}" type="presParOf" srcId="{A47A381A-E629-4157-B4C1-0C46B15B2987}" destId="{BC3F91F7-4A9D-486A-869E-B32DE9F9540F}" srcOrd="0" destOrd="0" presId="urn:microsoft.com/office/officeart/2005/8/layout/list1"/>
    <dgm:cxn modelId="{0FD2E122-BAD8-45B8-8EB0-42EC62D2F32C}" type="presParOf" srcId="{A47A381A-E629-4157-B4C1-0C46B15B2987}" destId="{22CA3389-8B75-4AB4-B705-C9F31C5776DD}" srcOrd="1" destOrd="0" presId="urn:microsoft.com/office/officeart/2005/8/layout/list1"/>
    <dgm:cxn modelId="{908417E0-82B6-4172-B3A6-5A2D4A361125}" type="presParOf" srcId="{91F4958A-0D7C-4C2C-8D13-FB81E0E673BE}" destId="{CF0DF261-5B6B-4366-8578-F7E69204288C}" srcOrd="21" destOrd="0" presId="urn:microsoft.com/office/officeart/2005/8/layout/list1"/>
    <dgm:cxn modelId="{D0CA0763-7136-4C7B-9995-C1F4CC77139E}" type="presParOf" srcId="{91F4958A-0D7C-4C2C-8D13-FB81E0E673BE}" destId="{16180818-F9E9-467B-9C55-638352D969ED}"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E7DD883-D9C7-4DF6-941C-746D000DAF9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9D5908-EA72-4733-B566-5C03D6CA5300}">
      <dgm:prSet/>
      <dgm:spPr/>
      <dgm:t>
        <a:bodyPr/>
        <a:lstStyle/>
        <a:p>
          <a:pPr>
            <a:lnSpc>
              <a:spcPct val="100000"/>
            </a:lnSpc>
          </a:pPr>
          <a:r>
            <a:rPr lang="en-CA"/>
            <a:t>A collection is a value that contains other values.</a:t>
          </a:r>
          <a:endParaRPr lang="en-US"/>
        </a:p>
      </dgm:t>
    </dgm:pt>
    <dgm:pt modelId="{C7A7C8D0-40F1-41F8-8AA5-4BC4AEF7173D}" type="parTrans" cxnId="{9CA1D498-2D55-4363-97CB-775C2D1D5AC8}">
      <dgm:prSet/>
      <dgm:spPr/>
      <dgm:t>
        <a:bodyPr/>
        <a:lstStyle/>
        <a:p>
          <a:endParaRPr lang="en-US"/>
        </a:p>
      </dgm:t>
    </dgm:pt>
    <dgm:pt modelId="{1C66F813-D337-4EC1-A386-16E203992678}" type="sibTrans" cxnId="{9CA1D498-2D55-4363-97CB-775C2D1D5AC8}">
      <dgm:prSet/>
      <dgm:spPr/>
      <dgm:t>
        <a:bodyPr/>
        <a:lstStyle/>
        <a:p>
          <a:endParaRPr lang="en-US"/>
        </a:p>
      </dgm:t>
    </dgm:pt>
    <dgm:pt modelId="{A62E1FD7-3F7F-4DF0-A5FC-1BD6B6224A07}">
      <dgm:prSet/>
      <dgm:spPr/>
      <dgm:t>
        <a:bodyPr/>
        <a:lstStyle/>
        <a:p>
          <a:pPr>
            <a:lnSpc>
              <a:spcPct val="100000"/>
            </a:lnSpc>
          </a:pPr>
          <a:r>
            <a:rPr lang="en-CA" dirty="0"/>
            <a:t>A collection has items of the same type.</a:t>
          </a:r>
          <a:endParaRPr lang="en-US" dirty="0"/>
        </a:p>
      </dgm:t>
    </dgm:pt>
    <dgm:pt modelId="{3F86005A-06EF-46B6-87E8-05F66579AFB5}" type="parTrans" cxnId="{AB290328-8F02-4545-B254-43DD60398CEF}">
      <dgm:prSet/>
      <dgm:spPr/>
      <dgm:t>
        <a:bodyPr/>
        <a:lstStyle/>
        <a:p>
          <a:endParaRPr lang="en-US"/>
        </a:p>
      </dgm:t>
    </dgm:pt>
    <dgm:pt modelId="{C0F201CE-DC3E-4C1D-B861-B18A76CA66B2}" type="sibTrans" cxnId="{AB290328-8F02-4545-B254-43DD60398CEF}">
      <dgm:prSet/>
      <dgm:spPr/>
      <dgm:t>
        <a:bodyPr/>
        <a:lstStyle/>
        <a:p>
          <a:endParaRPr lang="en-US"/>
        </a:p>
      </dgm:t>
    </dgm:pt>
    <dgm:pt modelId="{0ACBF5D6-D84E-4199-A3B7-AEEB07C06573}">
      <dgm:prSet/>
      <dgm:spPr/>
      <dgm:t>
        <a:bodyPr/>
        <a:lstStyle/>
        <a:p>
          <a:pPr>
            <a:lnSpc>
              <a:spcPct val="100000"/>
            </a:lnSpc>
          </a:pPr>
          <a:r>
            <a:rPr lang="en-CA" dirty="0"/>
            <a:t>Examples include string, arrays, stacks, set, dictionaries, and lists. </a:t>
          </a:r>
          <a:endParaRPr lang="en-US" dirty="0"/>
        </a:p>
      </dgm:t>
    </dgm:pt>
    <dgm:pt modelId="{462C732E-B189-479D-ABBF-AC4CFBC149EF}" type="parTrans" cxnId="{FAEBCD20-363F-478C-BF1A-64E3E9AD93D9}">
      <dgm:prSet/>
      <dgm:spPr/>
      <dgm:t>
        <a:bodyPr/>
        <a:lstStyle/>
        <a:p>
          <a:endParaRPr lang="en-US"/>
        </a:p>
      </dgm:t>
    </dgm:pt>
    <dgm:pt modelId="{B636AF22-5464-4AC8-AFB4-9F60F21B1F94}" type="sibTrans" cxnId="{FAEBCD20-363F-478C-BF1A-64E3E9AD93D9}">
      <dgm:prSet/>
      <dgm:spPr/>
      <dgm:t>
        <a:bodyPr/>
        <a:lstStyle/>
        <a:p>
          <a:endParaRPr lang="en-US"/>
        </a:p>
      </dgm:t>
    </dgm:pt>
    <dgm:pt modelId="{F8824436-EA45-41AE-B01D-E009C22563BC}">
      <dgm:prSet/>
      <dgm:spPr/>
      <dgm:t>
        <a:bodyPr/>
        <a:lstStyle/>
        <a:p>
          <a:pPr>
            <a:lnSpc>
              <a:spcPct val="100000"/>
            </a:lnSpc>
          </a:pPr>
          <a:r>
            <a:rPr lang="en-CA" dirty="0"/>
            <a:t>We can get far with just using lists and dictionaries				</a:t>
          </a:r>
          <a:endParaRPr lang="en-US" dirty="0"/>
        </a:p>
      </dgm:t>
    </dgm:pt>
    <dgm:pt modelId="{F916F476-CA1C-49EE-BFFB-C16082140A19}" type="parTrans" cxnId="{F9C99D85-F141-49E6-81B6-DA9FFDB4DDF9}">
      <dgm:prSet/>
      <dgm:spPr/>
      <dgm:t>
        <a:bodyPr/>
        <a:lstStyle/>
        <a:p>
          <a:endParaRPr lang="en-US"/>
        </a:p>
      </dgm:t>
    </dgm:pt>
    <dgm:pt modelId="{23CB02EA-09D4-458A-A607-1AE9EDA04183}" type="sibTrans" cxnId="{F9C99D85-F141-49E6-81B6-DA9FFDB4DDF9}">
      <dgm:prSet/>
      <dgm:spPr/>
      <dgm:t>
        <a:bodyPr/>
        <a:lstStyle/>
        <a:p>
          <a:endParaRPr lang="en-US"/>
        </a:p>
      </dgm:t>
    </dgm:pt>
    <dgm:pt modelId="{D241116F-1878-46C5-9CBA-94811F7615D6}">
      <dgm:prSet/>
      <dgm:spPr/>
      <dgm:t>
        <a:bodyPr/>
        <a:lstStyle/>
        <a:p>
          <a:pPr>
            <a:lnSpc>
              <a:spcPct val="100000"/>
            </a:lnSpc>
          </a:pPr>
          <a:r>
            <a:rPr lang="en-US" dirty="0"/>
            <a:t>Collections can be enumerated (support foreach)</a:t>
          </a:r>
        </a:p>
      </dgm:t>
    </dgm:pt>
    <dgm:pt modelId="{DC4C9228-CE4D-47D8-BA4C-2915C0ECB6B8}" type="parTrans" cxnId="{5F1F1691-B17F-4BB3-BB8D-DE71B772FFD0}">
      <dgm:prSet/>
      <dgm:spPr/>
    </dgm:pt>
    <dgm:pt modelId="{6D400D1B-8961-4B0C-AAF7-DEA904E05C3A}" type="sibTrans" cxnId="{5F1F1691-B17F-4BB3-BB8D-DE71B772FFD0}">
      <dgm:prSet/>
      <dgm:spPr/>
    </dgm:pt>
    <dgm:pt modelId="{04F9122B-7589-4ED6-8165-D9BD42DCFF23}" type="pres">
      <dgm:prSet presAssocID="{5E7DD883-D9C7-4DF6-941C-746D000DAF9F}" presName="root" presStyleCnt="0">
        <dgm:presLayoutVars>
          <dgm:dir/>
          <dgm:resizeHandles val="exact"/>
        </dgm:presLayoutVars>
      </dgm:prSet>
      <dgm:spPr/>
    </dgm:pt>
    <dgm:pt modelId="{773F9C21-12D5-44E6-9E09-D0E41F8FAA5C}" type="pres">
      <dgm:prSet presAssocID="{2F9D5908-EA72-4733-B566-5C03D6CA5300}" presName="compNode" presStyleCnt="0"/>
      <dgm:spPr/>
    </dgm:pt>
    <dgm:pt modelId="{105CB50F-F49A-46FC-A864-585A363CBE08}" type="pres">
      <dgm:prSet presAssocID="{2F9D5908-EA72-4733-B566-5C03D6CA5300}" presName="bgRect" presStyleLbl="bgShp" presStyleIdx="0" presStyleCnt="5"/>
      <dgm:spPr/>
    </dgm:pt>
    <dgm:pt modelId="{83F206B6-BEA4-4129-AEB6-24F0C9C85E0F}" type="pres">
      <dgm:prSet presAssocID="{2F9D5908-EA72-4733-B566-5C03D6CA530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5FC60265-7A96-4E4A-A4AD-E3FDADC539E8}" type="pres">
      <dgm:prSet presAssocID="{2F9D5908-EA72-4733-B566-5C03D6CA5300}" presName="spaceRect" presStyleCnt="0"/>
      <dgm:spPr/>
    </dgm:pt>
    <dgm:pt modelId="{12E858BF-5325-4E42-93B9-84C13DF00031}" type="pres">
      <dgm:prSet presAssocID="{2F9D5908-EA72-4733-B566-5C03D6CA5300}" presName="parTx" presStyleLbl="revTx" presStyleIdx="0" presStyleCnt="5">
        <dgm:presLayoutVars>
          <dgm:chMax val="0"/>
          <dgm:chPref val="0"/>
        </dgm:presLayoutVars>
      </dgm:prSet>
      <dgm:spPr/>
    </dgm:pt>
    <dgm:pt modelId="{7FDB03D3-1D6E-4AE7-8E3E-2FAD1AA8E78B}" type="pres">
      <dgm:prSet presAssocID="{1C66F813-D337-4EC1-A386-16E203992678}" presName="sibTrans" presStyleCnt="0"/>
      <dgm:spPr/>
    </dgm:pt>
    <dgm:pt modelId="{8D6A9311-B07D-4B20-895E-82D713ED9D9D}" type="pres">
      <dgm:prSet presAssocID="{A62E1FD7-3F7F-4DF0-A5FC-1BD6B6224A07}" presName="compNode" presStyleCnt="0"/>
      <dgm:spPr/>
    </dgm:pt>
    <dgm:pt modelId="{8FF86E60-7BEB-4C8C-9EDD-F8C21DE1F126}" type="pres">
      <dgm:prSet presAssocID="{A62E1FD7-3F7F-4DF0-A5FC-1BD6B6224A07}" presName="bgRect" presStyleLbl="bgShp" presStyleIdx="1" presStyleCnt="5"/>
      <dgm:spPr/>
    </dgm:pt>
    <dgm:pt modelId="{6A858539-B827-451C-97D2-3837CABC9A00}" type="pres">
      <dgm:prSet presAssocID="{A62E1FD7-3F7F-4DF0-A5FC-1BD6B6224A0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raser"/>
        </a:ext>
      </dgm:extLst>
    </dgm:pt>
    <dgm:pt modelId="{716FA2CF-3722-46A9-B2CB-699FFD2DAC35}" type="pres">
      <dgm:prSet presAssocID="{A62E1FD7-3F7F-4DF0-A5FC-1BD6B6224A07}" presName="spaceRect" presStyleCnt="0"/>
      <dgm:spPr/>
    </dgm:pt>
    <dgm:pt modelId="{C9AB7989-E789-4667-A6EE-852346260506}" type="pres">
      <dgm:prSet presAssocID="{A62E1FD7-3F7F-4DF0-A5FC-1BD6B6224A07}" presName="parTx" presStyleLbl="revTx" presStyleIdx="1" presStyleCnt="5">
        <dgm:presLayoutVars>
          <dgm:chMax val="0"/>
          <dgm:chPref val="0"/>
        </dgm:presLayoutVars>
      </dgm:prSet>
      <dgm:spPr/>
    </dgm:pt>
    <dgm:pt modelId="{EE2CC279-28E4-4BFD-9D3E-7D7F147DAD8B}" type="pres">
      <dgm:prSet presAssocID="{C0F201CE-DC3E-4C1D-B861-B18A76CA66B2}" presName="sibTrans" presStyleCnt="0"/>
      <dgm:spPr/>
    </dgm:pt>
    <dgm:pt modelId="{4F5F06AD-423D-44FC-A282-5CFEF3B811CA}" type="pres">
      <dgm:prSet presAssocID="{0ACBF5D6-D84E-4199-A3B7-AEEB07C06573}" presName="compNode" presStyleCnt="0"/>
      <dgm:spPr/>
    </dgm:pt>
    <dgm:pt modelId="{4BCF97E0-A9A5-4029-BE04-23DAEB8F1F7C}" type="pres">
      <dgm:prSet presAssocID="{0ACBF5D6-D84E-4199-A3B7-AEEB07C06573}" presName="bgRect" presStyleLbl="bgShp" presStyleIdx="2" presStyleCnt="5"/>
      <dgm:spPr/>
    </dgm:pt>
    <dgm:pt modelId="{57B76F26-A55F-4226-B6AD-80E670E46041}" type="pres">
      <dgm:prSet presAssocID="{0ACBF5D6-D84E-4199-A3B7-AEEB07C0657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DC759622-930C-4A34-8AC8-4736866873B1}" type="pres">
      <dgm:prSet presAssocID="{0ACBF5D6-D84E-4199-A3B7-AEEB07C06573}" presName="spaceRect" presStyleCnt="0"/>
      <dgm:spPr/>
    </dgm:pt>
    <dgm:pt modelId="{8699B2AC-C65D-408D-A89D-0F1C0972F0E9}" type="pres">
      <dgm:prSet presAssocID="{0ACBF5D6-D84E-4199-A3B7-AEEB07C06573}" presName="parTx" presStyleLbl="revTx" presStyleIdx="2" presStyleCnt="5" custLinFactNeighborX="-148" custLinFactNeighborY="1692">
        <dgm:presLayoutVars>
          <dgm:chMax val="0"/>
          <dgm:chPref val="0"/>
        </dgm:presLayoutVars>
      </dgm:prSet>
      <dgm:spPr/>
    </dgm:pt>
    <dgm:pt modelId="{F49E3B13-C458-4A5B-AE17-2141748EFAD6}" type="pres">
      <dgm:prSet presAssocID="{B636AF22-5464-4AC8-AFB4-9F60F21B1F94}" presName="sibTrans" presStyleCnt="0"/>
      <dgm:spPr/>
    </dgm:pt>
    <dgm:pt modelId="{464AFC62-705C-49E6-A35A-250D4311B71B}" type="pres">
      <dgm:prSet presAssocID="{D241116F-1878-46C5-9CBA-94811F7615D6}" presName="compNode" presStyleCnt="0"/>
      <dgm:spPr/>
    </dgm:pt>
    <dgm:pt modelId="{7857A3B0-51F5-4989-9D16-B8992CB7B6FC}" type="pres">
      <dgm:prSet presAssocID="{D241116F-1878-46C5-9CBA-94811F7615D6}" presName="bgRect" presStyleLbl="bgShp" presStyleIdx="3" presStyleCnt="5"/>
      <dgm:spPr/>
    </dgm:pt>
    <dgm:pt modelId="{15BED683-C9B4-4CC9-83A6-304AC22E1872}" type="pres">
      <dgm:prSet presAssocID="{D241116F-1878-46C5-9CBA-94811F7615D6}" presName="iconRect" presStyleLbl="node1" presStyleIdx="3" presStyleCnt="5"/>
      <dgm:spPr/>
    </dgm:pt>
    <dgm:pt modelId="{75351894-FB0B-4D9C-8E89-925E41D7CAE1}" type="pres">
      <dgm:prSet presAssocID="{D241116F-1878-46C5-9CBA-94811F7615D6}" presName="spaceRect" presStyleCnt="0"/>
      <dgm:spPr/>
    </dgm:pt>
    <dgm:pt modelId="{E2159FA1-41A1-4844-82DA-11F63AEC8A25}" type="pres">
      <dgm:prSet presAssocID="{D241116F-1878-46C5-9CBA-94811F7615D6}" presName="parTx" presStyleLbl="revTx" presStyleIdx="3" presStyleCnt="5">
        <dgm:presLayoutVars>
          <dgm:chMax val="0"/>
          <dgm:chPref val="0"/>
        </dgm:presLayoutVars>
      </dgm:prSet>
      <dgm:spPr/>
    </dgm:pt>
    <dgm:pt modelId="{0CC84F53-DCD2-4F3C-9E07-6CEDDD9B058D}" type="pres">
      <dgm:prSet presAssocID="{6D400D1B-8961-4B0C-AAF7-DEA904E05C3A}" presName="sibTrans" presStyleCnt="0"/>
      <dgm:spPr/>
    </dgm:pt>
    <dgm:pt modelId="{913D5F00-D81D-4EED-8A08-D62EF935795D}" type="pres">
      <dgm:prSet presAssocID="{F8824436-EA45-41AE-B01D-E009C22563BC}" presName="compNode" presStyleCnt="0"/>
      <dgm:spPr/>
    </dgm:pt>
    <dgm:pt modelId="{E96EC481-305F-46B9-B26F-7995E3CFE572}" type="pres">
      <dgm:prSet presAssocID="{F8824436-EA45-41AE-B01D-E009C22563BC}" presName="bgRect" presStyleLbl="bgShp" presStyleIdx="4" presStyleCnt="5"/>
      <dgm:spPr/>
    </dgm:pt>
    <dgm:pt modelId="{A466B2DD-5298-42C1-BFD2-E705E362B555}" type="pres">
      <dgm:prSet presAssocID="{F8824436-EA45-41AE-B01D-E009C22563BC}"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C28B0A70-D5F2-43D2-B301-8ED4DF50AC3E}" type="pres">
      <dgm:prSet presAssocID="{F8824436-EA45-41AE-B01D-E009C22563BC}" presName="spaceRect" presStyleCnt="0"/>
      <dgm:spPr/>
    </dgm:pt>
    <dgm:pt modelId="{0BA2AE67-6F44-422D-A63E-6073E69D8AC3}" type="pres">
      <dgm:prSet presAssocID="{F8824436-EA45-41AE-B01D-E009C22563BC}" presName="parTx" presStyleLbl="revTx" presStyleIdx="4" presStyleCnt="5">
        <dgm:presLayoutVars>
          <dgm:chMax val="0"/>
          <dgm:chPref val="0"/>
        </dgm:presLayoutVars>
      </dgm:prSet>
      <dgm:spPr/>
    </dgm:pt>
  </dgm:ptLst>
  <dgm:cxnLst>
    <dgm:cxn modelId="{D1FB441A-513C-42BC-92FD-7330131374B0}" type="presOf" srcId="{F8824436-EA45-41AE-B01D-E009C22563BC}" destId="{0BA2AE67-6F44-422D-A63E-6073E69D8AC3}" srcOrd="0" destOrd="0" presId="urn:microsoft.com/office/officeart/2018/2/layout/IconVerticalSolidList"/>
    <dgm:cxn modelId="{FAEBCD20-363F-478C-BF1A-64E3E9AD93D9}" srcId="{5E7DD883-D9C7-4DF6-941C-746D000DAF9F}" destId="{0ACBF5D6-D84E-4199-A3B7-AEEB07C06573}" srcOrd="2" destOrd="0" parTransId="{462C732E-B189-479D-ABBF-AC4CFBC149EF}" sibTransId="{B636AF22-5464-4AC8-AFB4-9F60F21B1F94}"/>
    <dgm:cxn modelId="{AB290328-8F02-4545-B254-43DD60398CEF}" srcId="{5E7DD883-D9C7-4DF6-941C-746D000DAF9F}" destId="{A62E1FD7-3F7F-4DF0-A5FC-1BD6B6224A07}" srcOrd="1" destOrd="0" parTransId="{3F86005A-06EF-46B6-87E8-05F66579AFB5}" sibTransId="{C0F201CE-DC3E-4C1D-B861-B18A76CA66B2}"/>
    <dgm:cxn modelId="{A06A622F-8B1D-4562-8D9A-B516C9BE96F0}" type="presOf" srcId="{D241116F-1878-46C5-9CBA-94811F7615D6}" destId="{E2159FA1-41A1-4844-82DA-11F63AEC8A25}" srcOrd="0" destOrd="0" presId="urn:microsoft.com/office/officeart/2018/2/layout/IconVerticalSolidList"/>
    <dgm:cxn modelId="{88E65D66-5894-4CDB-939B-7471DEC4C256}" type="presOf" srcId="{0ACBF5D6-D84E-4199-A3B7-AEEB07C06573}" destId="{8699B2AC-C65D-408D-A89D-0F1C0972F0E9}" srcOrd="0" destOrd="0" presId="urn:microsoft.com/office/officeart/2018/2/layout/IconVerticalSolidList"/>
    <dgm:cxn modelId="{F9C99D85-F141-49E6-81B6-DA9FFDB4DDF9}" srcId="{5E7DD883-D9C7-4DF6-941C-746D000DAF9F}" destId="{F8824436-EA45-41AE-B01D-E009C22563BC}" srcOrd="4" destOrd="0" parTransId="{F916F476-CA1C-49EE-BFFB-C16082140A19}" sibTransId="{23CB02EA-09D4-458A-A607-1AE9EDA04183}"/>
    <dgm:cxn modelId="{569F628B-01C2-45D0-B113-09B41AAE6FB9}" type="presOf" srcId="{A62E1FD7-3F7F-4DF0-A5FC-1BD6B6224A07}" destId="{C9AB7989-E789-4667-A6EE-852346260506}" srcOrd="0" destOrd="0" presId="urn:microsoft.com/office/officeart/2018/2/layout/IconVerticalSolidList"/>
    <dgm:cxn modelId="{5F1F1691-B17F-4BB3-BB8D-DE71B772FFD0}" srcId="{5E7DD883-D9C7-4DF6-941C-746D000DAF9F}" destId="{D241116F-1878-46C5-9CBA-94811F7615D6}" srcOrd="3" destOrd="0" parTransId="{DC4C9228-CE4D-47D8-BA4C-2915C0ECB6B8}" sibTransId="{6D400D1B-8961-4B0C-AAF7-DEA904E05C3A}"/>
    <dgm:cxn modelId="{9CA1D498-2D55-4363-97CB-775C2D1D5AC8}" srcId="{5E7DD883-D9C7-4DF6-941C-746D000DAF9F}" destId="{2F9D5908-EA72-4733-B566-5C03D6CA5300}" srcOrd="0" destOrd="0" parTransId="{C7A7C8D0-40F1-41F8-8AA5-4BC4AEF7173D}" sibTransId="{1C66F813-D337-4EC1-A386-16E203992678}"/>
    <dgm:cxn modelId="{CDA8ACDD-C43D-4C6F-B380-4FC263A74DB1}" type="presOf" srcId="{5E7DD883-D9C7-4DF6-941C-746D000DAF9F}" destId="{04F9122B-7589-4ED6-8165-D9BD42DCFF23}" srcOrd="0" destOrd="0" presId="urn:microsoft.com/office/officeart/2018/2/layout/IconVerticalSolidList"/>
    <dgm:cxn modelId="{71CFE4E4-8AA0-4253-9541-F649EA5D7E6F}" type="presOf" srcId="{2F9D5908-EA72-4733-B566-5C03D6CA5300}" destId="{12E858BF-5325-4E42-93B9-84C13DF00031}" srcOrd="0" destOrd="0" presId="urn:microsoft.com/office/officeart/2018/2/layout/IconVerticalSolidList"/>
    <dgm:cxn modelId="{A2D4CCE5-3E41-45D7-8008-DC33A1458EA9}" type="presParOf" srcId="{04F9122B-7589-4ED6-8165-D9BD42DCFF23}" destId="{773F9C21-12D5-44E6-9E09-D0E41F8FAA5C}" srcOrd="0" destOrd="0" presId="urn:microsoft.com/office/officeart/2018/2/layout/IconVerticalSolidList"/>
    <dgm:cxn modelId="{06EE5C83-F591-4A8D-9B19-110D174C25C7}" type="presParOf" srcId="{773F9C21-12D5-44E6-9E09-D0E41F8FAA5C}" destId="{105CB50F-F49A-46FC-A864-585A363CBE08}" srcOrd="0" destOrd="0" presId="urn:microsoft.com/office/officeart/2018/2/layout/IconVerticalSolidList"/>
    <dgm:cxn modelId="{4B73E001-7E26-40E2-9EDB-3E89D1465313}" type="presParOf" srcId="{773F9C21-12D5-44E6-9E09-D0E41F8FAA5C}" destId="{83F206B6-BEA4-4129-AEB6-24F0C9C85E0F}" srcOrd="1" destOrd="0" presId="urn:microsoft.com/office/officeart/2018/2/layout/IconVerticalSolidList"/>
    <dgm:cxn modelId="{CF0968E1-6605-4113-A2A2-C7E3A30B3925}" type="presParOf" srcId="{773F9C21-12D5-44E6-9E09-D0E41F8FAA5C}" destId="{5FC60265-7A96-4E4A-A4AD-E3FDADC539E8}" srcOrd="2" destOrd="0" presId="urn:microsoft.com/office/officeart/2018/2/layout/IconVerticalSolidList"/>
    <dgm:cxn modelId="{D60114AC-6123-48FF-A53A-E51B66C4CF7A}" type="presParOf" srcId="{773F9C21-12D5-44E6-9E09-D0E41F8FAA5C}" destId="{12E858BF-5325-4E42-93B9-84C13DF00031}" srcOrd="3" destOrd="0" presId="urn:microsoft.com/office/officeart/2018/2/layout/IconVerticalSolidList"/>
    <dgm:cxn modelId="{DF32D95E-D6A9-403D-9BA0-80CCF755BB76}" type="presParOf" srcId="{04F9122B-7589-4ED6-8165-D9BD42DCFF23}" destId="{7FDB03D3-1D6E-4AE7-8E3E-2FAD1AA8E78B}" srcOrd="1" destOrd="0" presId="urn:microsoft.com/office/officeart/2018/2/layout/IconVerticalSolidList"/>
    <dgm:cxn modelId="{93F3C686-644D-4083-A6C3-06496F359D97}" type="presParOf" srcId="{04F9122B-7589-4ED6-8165-D9BD42DCFF23}" destId="{8D6A9311-B07D-4B20-895E-82D713ED9D9D}" srcOrd="2" destOrd="0" presId="urn:microsoft.com/office/officeart/2018/2/layout/IconVerticalSolidList"/>
    <dgm:cxn modelId="{556179D1-D197-441F-9B67-C7636D9C07A2}" type="presParOf" srcId="{8D6A9311-B07D-4B20-895E-82D713ED9D9D}" destId="{8FF86E60-7BEB-4C8C-9EDD-F8C21DE1F126}" srcOrd="0" destOrd="0" presId="urn:microsoft.com/office/officeart/2018/2/layout/IconVerticalSolidList"/>
    <dgm:cxn modelId="{981687C0-BEF0-436A-9CDC-07C849A846F6}" type="presParOf" srcId="{8D6A9311-B07D-4B20-895E-82D713ED9D9D}" destId="{6A858539-B827-451C-97D2-3837CABC9A00}" srcOrd="1" destOrd="0" presId="urn:microsoft.com/office/officeart/2018/2/layout/IconVerticalSolidList"/>
    <dgm:cxn modelId="{582FBFD4-DE87-4FFE-8C69-5723DBEBDA20}" type="presParOf" srcId="{8D6A9311-B07D-4B20-895E-82D713ED9D9D}" destId="{716FA2CF-3722-46A9-B2CB-699FFD2DAC35}" srcOrd="2" destOrd="0" presId="urn:microsoft.com/office/officeart/2018/2/layout/IconVerticalSolidList"/>
    <dgm:cxn modelId="{9B6061FC-F778-4AFB-89AB-D6E6FD881DB9}" type="presParOf" srcId="{8D6A9311-B07D-4B20-895E-82D713ED9D9D}" destId="{C9AB7989-E789-4667-A6EE-852346260506}" srcOrd="3" destOrd="0" presId="urn:microsoft.com/office/officeart/2018/2/layout/IconVerticalSolidList"/>
    <dgm:cxn modelId="{5D6AF699-41E9-432A-B9F4-71EF3DA56BF5}" type="presParOf" srcId="{04F9122B-7589-4ED6-8165-D9BD42DCFF23}" destId="{EE2CC279-28E4-4BFD-9D3E-7D7F147DAD8B}" srcOrd="3" destOrd="0" presId="urn:microsoft.com/office/officeart/2018/2/layout/IconVerticalSolidList"/>
    <dgm:cxn modelId="{B4518A99-D283-4DE5-9FE5-D79BF85B434D}" type="presParOf" srcId="{04F9122B-7589-4ED6-8165-D9BD42DCFF23}" destId="{4F5F06AD-423D-44FC-A282-5CFEF3B811CA}" srcOrd="4" destOrd="0" presId="urn:microsoft.com/office/officeart/2018/2/layout/IconVerticalSolidList"/>
    <dgm:cxn modelId="{D28DA438-AA97-4E77-A632-0731075CE799}" type="presParOf" srcId="{4F5F06AD-423D-44FC-A282-5CFEF3B811CA}" destId="{4BCF97E0-A9A5-4029-BE04-23DAEB8F1F7C}" srcOrd="0" destOrd="0" presId="urn:microsoft.com/office/officeart/2018/2/layout/IconVerticalSolidList"/>
    <dgm:cxn modelId="{5B9266F1-1A41-45E4-A030-E7B71FE167BF}" type="presParOf" srcId="{4F5F06AD-423D-44FC-A282-5CFEF3B811CA}" destId="{57B76F26-A55F-4226-B6AD-80E670E46041}" srcOrd="1" destOrd="0" presId="urn:microsoft.com/office/officeart/2018/2/layout/IconVerticalSolidList"/>
    <dgm:cxn modelId="{519FC816-B79C-4964-AC0F-C64C5EDE2608}" type="presParOf" srcId="{4F5F06AD-423D-44FC-A282-5CFEF3B811CA}" destId="{DC759622-930C-4A34-8AC8-4736866873B1}" srcOrd="2" destOrd="0" presId="urn:microsoft.com/office/officeart/2018/2/layout/IconVerticalSolidList"/>
    <dgm:cxn modelId="{40C70F04-8245-4167-8F83-CEA8B44E55E7}" type="presParOf" srcId="{4F5F06AD-423D-44FC-A282-5CFEF3B811CA}" destId="{8699B2AC-C65D-408D-A89D-0F1C0972F0E9}" srcOrd="3" destOrd="0" presId="urn:microsoft.com/office/officeart/2018/2/layout/IconVerticalSolidList"/>
    <dgm:cxn modelId="{395D6FF9-24F1-4CDD-B957-9F8A173BD026}" type="presParOf" srcId="{04F9122B-7589-4ED6-8165-D9BD42DCFF23}" destId="{F49E3B13-C458-4A5B-AE17-2141748EFAD6}" srcOrd="5" destOrd="0" presId="urn:microsoft.com/office/officeart/2018/2/layout/IconVerticalSolidList"/>
    <dgm:cxn modelId="{2267CF48-10D1-4301-A97C-6C1136240B4C}" type="presParOf" srcId="{04F9122B-7589-4ED6-8165-D9BD42DCFF23}" destId="{464AFC62-705C-49E6-A35A-250D4311B71B}" srcOrd="6" destOrd="0" presId="urn:microsoft.com/office/officeart/2018/2/layout/IconVerticalSolidList"/>
    <dgm:cxn modelId="{C4F7E32B-4A80-4D90-89FE-CF1A3A8F1505}" type="presParOf" srcId="{464AFC62-705C-49E6-A35A-250D4311B71B}" destId="{7857A3B0-51F5-4989-9D16-B8992CB7B6FC}" srcOrd="0" destOrd="0" presId="urn:microsoft.com/office/officeart/2018/2/layout/IconVerticalSolidList"/>
    <dgm:cxn modelId="{1E2615B7-4F84-4D8E-9425-1CDEB7E2431D}" type="presParOf" srcId="{464AFC62-705C-49E6-A35A-250D4311B71B}" destId="{15BED683-C9B4-4CC9-83A6-304AC22E1872}" srcOrd="1" destOrd="0" presId="urn:microsoft.com/office/officeart/2018/2/layout/IconVerticalSolidList"/>
    <dgm:cxn modelId="{803059A0-E83D-4676-93FC-41BF8BA592BB}" type="presParOf" srcId="{464AFC62-705C-49E6-A35A-250D4311B71B}" destId="{75351894-FB0B-4D9C-8E89-925E41D7CAE1}" srcOrd="2" destOrd="0" presId="urn:microsoft.com/office/officeart/2018/2/layout/IconVerticalSolidList"/>
    <dgm:cxn modelId="{DD77C7C8-B8EB-490B-980E-C3E68E51AE8E}" type="presParOf" srcId="{464AFC62-705C-49E6-A35A-250D4311B71B}" destId="{E2159FA1-41A1-4844-82DA-11F63AEC8A25}" srcOrd="3" destOrd="0" presId="urn:microsoft.com/office/officeart/2018/2/layout/IconVerticalSolidList"/>
    <dgm:cxn modelId="{A453497A-7506-4F9E-82A9-EF0883F15DDC}" type="presParOf" srcId="{04F9122B-7589-4ED6-8165-D9BD42DCFF23}" destId="{0CC84F53-DCD2-4F3C-9E07-6CEDDD9B058D}" srcOrd="7" destOrd="0" presId="urn:microsoft.com/office/officeart/2018/2/layout/IconVerticalSolidList"/>
    <dgm:cxn modelId="{1B046BB1-6B18-4A72-A6BA-23C07C947DFE}" type="presParOf" srcId="{04F9122B-7589-4ED6-8165-D9BD42DCFF23}" destId="{913D5F00-D81D-4EED-8A08-D62EF935795D}" srcOrd="8" destOrd="0" presId="urn:microsoft.com/office/officeart/2018/2/layout/IconVerticalSolidList"/>
    <dgm:cxn modelId="{1E51A2B9-0098-4CE1-80C7-D1EF296DEC47}" type="presParOf" srcId="{913D5F00-D81D-4EED-8A08-D62EF935795D}" destId="{E96EC481-305F-46B9-B26F-7995E3CFE572}" srcOrd="0" destOrd="0" presId="urn:microsoft.com/office/officeart/2018/2/layout/IconVerticalSolidList"/>
    <dgm:cxn modelId="{923F1033-4E9D-429B-B505-941163C08220}" type="presParOf" srcId="{913D5F00-D81D-4EED-8A08-D62EF935795D}" destId="{A466B2DD-5298-42C1-BFD2-E705E362B555}" srcOrd="1" destOrd="0" presId="urn:microsoft.com/office/officeart/2018/2/layout/IconVerticalSolidList"/>
    <dgm:cxn modelId="{964011E7-C2AF-4E81-A551-E3DE45E2D841}" type="presParOf" srcId="{913D5F00-D81D-4EED-8A08-D62EF935795D}" destId="{C28B0A70-D5F2-43D2-B301-8ED4DF50AC3E}" srcOrd="2" destOrd="0" presId="urn:microsoft.com/office/officeart/2018/2/layout/IconVerticalSolidList"/>
    <dgm:cxn modelId="{FBD63B04-DFD9-4F71-8CEA-F0B5B7211B2B}" type="presParOf" srcId="{913D5F00-D81D-4EED-8A08-D62EF935795D}" destId="{0BA2AE67-6F44-422D-A63E-6073E69D8AC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88BB3A3-31EA-4E30-B4B0-D6A72328511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71A51BB-F7C8-42C2-87F2-E049C379A181}">
      <dgm:prSet/>
      <dgm:spPr/>
      <dgm:t>
        <a:bodyPr/>
        <a:lstStyle/>
        <a:p>
          <a:r>
            <a:rPr lang="en-CA" dirty="0"/>
            <a:t>Lists, Arrays, and Strings use an integer index for each item</a:t>
          </a:r>
          <a:endParaRPr lang="en-US" dirty="0"/>
        </a:p>
      </dgm:t>
    </dgm:pt>
    <dgm:pt modelId="{73C5557E-99FB-411E-9419-3AC3C85C5376}" type="parTrans" cxnId="{790DE249-F947-42FE-90FD-D8B0832B890C}">
      <dgm:prSet/>
      <dgm:spPr/>
      <dgm:t>
        <a:bodyPr/>
        <a:lstStyle/>
        <a:p>
          <a:endParaRPr lang="en-US"/>
        </a:p>
      </dgm:t>
    </dgm:pt>
    <dgm:pt modelId="{3EC69078-B49C-4AEF-8E70-6F7E4E027095}" type="sibTrans" cxnId="{790DE249-F947-42FE-90FD-D8B0832B890C}">
      <dgm:prSet/>
      <dgm:spPr/>
      <dgm:t>
        <a:bodyPr/>
        <a:lstStyle/>
        <a:p>
          <a:endParaRPr lang="en-US"/>
        </a:p>
      </dgm:t>
    </dgm:pt>
    <dgm:pt modelId="{E58F5E31-EA36-484A-AE78-EB983B77E89D}">
      <dgm:prSet/>
      <dgm:spPr/>
      <dgm:t>
        <a:bodyPr/>
        <a:lstStyle/>
        <a:p>
          <a:r>
            <a:rPr lang="en-CA"/>
            <a:t>Indices start at 0</a:t>
          </a:r>
          <a:endParaRPr lang="en-US"/>
        </a:p>
      </dgm:t>
    </dgm:pt>
    <dgm:pt modelId="{DA3020B1-5ABC-4B18-9512-699AC9E3F4A7}" type="parTrans" cxnId="{2B9894C8-7103-4DDA-86D7-01DA46B051E9}">
      <dgm:prSet/>
      <dgm:spPr/>
      <dgm:t>
        <a:bodyPr/>
        <a:lstStyle/>
        <a:p>
          <a:endParaRPr lang="en-US"/>
        </a:p>
      </dgm:t>
    </dgm:pt>
    <dgm:pt modelId="{F9D0EE76-2F25-460C-840C-0999C3409175}" type="sibTrans" cxnId="{2B9894C8-7103-4DDA-86D7-01DA46B051E9}">
      <dgm:prSet/>
      <dgm:spPr/>
      <dgm:t>
        <a:bodyPr/>
        <a:lstStyle/>
        <a:p>
          <a:endParaRPr lang="en-US"/>
        </a:p>
      </dgm:t>
    </dgm:pt>
    <dgm:pt modelId="{599E43F5-CDFD-4127-B878-094D7295C00C}">
      <dgm:prSet/>
      <dgm:spPr/>
      <dgm:t>
        <a:bodyPr/>
        <a:lstStyle/>
        <a:p>
          <a:r>
            <a:rPr lang="en-CA"/>
            <a:t>You can retrieve an item: </a:t>
          </a:r>
          <a:r>
            <a:rPr lang="en-CA" b="1"/>
            <a:t>myList[index]</a:t>
          </a:r>
          <a:endParaRPr lang="en-US"/>
        </a:p>
      </dgm:t>
    </dgm:pt>
    <dgm:pt modelId="{B31FE684-ED6F-4964-93C3-BE979E364ECC}" type="parTrans" cxnId="{1D7B2C2C-C3E9-404A-A8E9-1F054D747C2C}">
      <dgm:prSet/>
      <dgm:spPr/>
      <dgm:t>
        <a:bodyPr/>
        <a:lstStyle/>
        <a:p>
          <a:endParaRPr lang="en-US"/>
        </a:p>
      </dgm:t>
    </dgm:pt>
    <dgm:pt modelId="{C27AC219-E573-4B38-A162-0E366B27C4CC}" type="sibTrans" cxnId="{1D7B2C2C-C3E9-404A-A8E9-1F054D747C2C}">
      <dgm:prSet/>
      <dgm:spPr/>
      <dgm:t>
        <a:bodyPr/>
        <a:lstStyle/>
        <a:p>
          <a:endParaRPr lang="en-US"/>
        </a:p>
      </dgm:t>
    </dgm:pt>
    <dgm:pt modelId="{72CA89A9-55F1-4396-828E-CC17B9779B4C}">
      <dgm:prSet/>
      <dgm:spPr/>
      <dgm:t>
        <a:bodyPr/>
        <a:lstStyle/>
        <a:p>
          <a:r>
            <a:rPr lang="en-CA" dirty="0"/>
            <a:t>You can (sometimes) modify an item at a position: </a:t>
          </a:r>
          <a:r>
            <a:rPr lang="en-CA" b="1" dirty="0" err="1"/>
            <a:t>myList</a:t>
          </a:r>
          <a:r>
            <a:rPr lang="en-CA" b="1" dirty="0"/>
            <a:t>[index] = 12</a:t>
          </a:r>
          <a:endParaRPr lang="en-US" dirty="0"/>
        </a:p>
      </dgm:t>
    </dgm:pt>
    <dgm:pt modelId="{262699C1-CE58-4669-B37A-FFA7B68DD8BF}" type="parTrans" cxnId="{5B28CB18-0DD7-4694-A2C0-9C02861327FC}">
      <dgm:prSet/>
      <dgm:spPr/>
      <dgm:t>
        <a:bodyPr/>
        <a:lstStyle/>
        <a:p>
          <a:endParaRPr lang="en-US"/>
        </a:p>
      </dgm:t>
    </dgm:pt>
    <dgm:pt modelId="{CE6CAE5D-65C3-47A6-AECE-95D1A30A4A90}" type="sibTrans" cxnId="{5B28CB18-0DD7-4694-A2C0-9C02861327FC}">
      <dgm:prSet/>
      <dgm:spPr/>
      <dgm:t>
        <a:bodyPr/>
        <a:lstStyle/>
        <a:p>
          <a:endParaRPr lang="en-US"/>
        </a:p>
      </dgm:t>
    </dgm:pt>
    <dgm:pt modelId="{73F9C19B-56D9-458C-B93F-971FD3772011}">
      <dgm:prSet/>
      <dgm:spPr/>
      <dgm:t>
        <a:bodyPr/>
        <a:lstStyle/>
        <a:p>
          <a:r>
            <a:rPr lang="en-CA"/>
            <a:t>The last item in a list is: </a:t>
          </a:r>
          <a:r>
            <a:rPr lang="en-CA" b="1"/>
            <a:t>myList[myList.Count – 1]</a:t>
          </a:r>
          <a:r>
            <a:rPr lang="en-CA"/>
            <a:t> </a:t>
          </a:r>
          <a:endParaRPr lang="en-US"/>
        </a:p>
      </dgm:t>
    </dgm:pt>
    <dgm:pt modelId="{F6B755B7-F696-4DFA-94E2-94781AC701C2}" type="parTrans" cxnId="{B438A157-FDD5-4A3A-A198-A703B5570FD1}">
      <dgm:prSet/>
      <dgm:spPr/>
      <dgm:t>
        <a:bodyPr/>
        <a:lstStyle/>
        <a:p>
          <a:endParaRPr lang="en-US"/>
        </a:p>
      </dgm:t>
    </dgm:pt>
    <dgm:pt modelId="{1ED37F5C-B55D-47DC-A7F6-6E1DCC174EED}" type="sibTrans" cxnId="{B438A157-FDD5-4A3A-A198-A703B5570FD1}">
      <dgm:prSet/>
      <dgm:spPr/>
      <dgm:t>
        <a:bodyPr/>
        <a:lstStyle/>
        <a:p>
          <a:endParaRPr lang="en-US"/>
        </a:p>
      </dgm:t>
    </dgm:pt>
    <dgm:pt modelId="{F697BC8F-CBB5-4D7E-AA11-4C42B7BE6A8B}" type="pres">
      <dgm:prSet presAssocID="{588BB3A3-31EA-4E30-B4B0-D6A723285112}" presName="root" presStyleCnt="0">
        <dgm:presLayoutVars>
          <dgm:dir/>
          <dgm:resizeHandles val="exact"/>
        </dgm:presLayoutVars>
      </dgm:prSet>
      <dgm:spPr/>
    </dgm:pt>
    <dgm:pt modelId="{9AE90737-0BA1-4828-8BA6-F0BE59793C12}" type="pres">
      <dgm:prSet presAssocID="{B71A51BB-F7C8-42C2-87F2-E049C379A181}" presName="compNode" presStyleCnt="0"/>
      <dgm:spPr/>
    </dgm:pt>
    <dgm:pt modelId="{68EB05F8-98AD-4440-BD18-9C306ADAC4AC}" type="pres">
      <dgm:prSet presAssocID="{B71A51BB-F7C8-42C2-87F2-E049C379A181}" presName="bgRect" presStyleLbl="bgShp" presStyleIdx="0" presStyleCnt="5"/>
      <dgm:spPr/>
    </dgm:pt>
    <dgm:pt modelId="{2BE801D7-2D58-4AB1-A570-F38BF73B305E}" type="pres">
      <dgm:prSet presAssocID="{B71A51BB-F7C8-42C2-87F2-E049C379A18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A68DA10-C3DD-4C74-AAE4-E8E4840FAE74}" type="pres">
      <dgm:prSet presAssocID="{B71A51BB-F7C8-42C2-87F2-E049C379A181}" presName="spaceRect" presStyleCnt="0"/>
      <dgm:spPr/>
    </dgm:pt>
    <dgm:pt modelId="{4D1C09C6-C694-4178-81F7-F69EF052CB98}" type="pres">
      <dgm:prSet presAssocID="{B71A51BB-F7C8-42C2-87F2-E049C379A181}" presName="parTx" presStyleLbl="revTx" presStyleIdx="0" presStyleCnt="5">
        <dgm:presLayoutVars>
          <dgm:chMax val="0"/>
          <dgm:chPref val="0"/>
        </dgm:presLayoutVars>
      </dgm:prSet>
      <dgm:spPr/>
    </dgm:pt>
    <dgm:pt modelId="{B6818D76-10F9-454B-9E12-62AC30AF2CEC}" type="pres">
      <dgm:prSet presAssocID="{3EC69078-B49C-4AEF-8E70-6F7E4E027095}" presName="sibTrans" presStyleCnt="0"/>
      <dgm:spPr/>
    </dgm:pt>
    <dgm:pt modelId="{99BA0AFA-64FC-4C48-AB17-8183B5361F02}" type="pres">
      <dgm:prSet presAssocID="{E58F5E31-EA36-484A-AE78-EB983B77E89D}" presName="compNode" presStyleCnt="0"/>
      <dgm:spPr/>
    </dgm:pt>
    <dgm:pt modelId="{F7BC31DD-3C17-4924-93A4-5338674D7F10}" type="pres">
      <dgm:prSet presAssocID="{E58F5E31-EA36-484A-AE78-EB983B77E89D}" presName="bgRect" presStyleLbl="bgShp" presStyleIdx="1" presStyleCnt="5"/>
      <dgm:spPr/>
    </dgm:pt>
    <dgm:pt modelId="{FACE6495-892D-41C3-B1A7-8E93955D990E}" type="pres">
      <dgm:prSet presAssocID="{E58F5E31-EA36-484A-AE78-EB983B77E89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6DA634D2-C392-487F-83C6-B4E7E9D00F0D}" type="pres">
      <dgm:prSet presAssocID="{E58F5E31-EA36-484A-AE78-EB983B77E89D}" presName="spaceRect" presStyleCnt="0"/>
      <dgm:spPr/>
    </dgm:pt>
    <dgm:pt modelId="{EDB590DA-6A27-411F-B8FE-1F84CD00E607}" type="pres">
      <dgm:prSet presAssocID="{E58F5E31-EA36-484A-AE78-EB983B77E89D}" presName="parTx" presStyleLbl="revTx" presStyleIdx="1" presStyleCnt="5">
        <dgm:presLayoutVars>
          <dgm:chMax val="0"/>
          <dgm:chPref val="0"/>
        </dgm:presLayoutVars>
      </dgm:prSet>
      <dgm:spPr/>
    </dgm:pt>
    <dgm:pt modelId="{0CA4A69F-ABC0-47C2-A829-5085DDF75E47}" type="pres">
      <dgm:prSet presAssocID="{F9D0EE76-2F25-460C-840C-0999C3409175}" presName="sibTrans" presStyleCnt="0"/>
      <dgm:spPr/>
    </dgm:pt>
    <dgm:pt modelId="{8E26CE34-746E-4ECC-8E55-A430D78FCB4B}" type="pres">
      <dgm:prSet presAssocID="{599E43F5-CDFD-4127-B878-094D7295C00C}" presName="compNode" presStyleCnt="0"/>
      <dgm:spPr/>
    </dgm:pt>
    <dgm:pt modelId="{F129A785-FA27-448D-8175-7E49BD882272}" type="pres">
      <dgm:prSet presAssocID="{599E43F5-CDFD-4127-B878-094D7295C00C}" presName="bgRect" presStyleLbl="bgShp" presStyleIdx="2" presStyleCnt="5"/>
      <dgm:spPr/>
    </dgm:pt>
    <dgm:pt modelId="{F6F2E3EA-A2BF-4AB6-AAC9-3AFF68ACC083}" type="pres">
      <dgm:prSet presAssocID="{599E43F5-CDFD-4127-B878-094D7295C0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C12E9A57-9E09-437A-A52A-7545E560B36F}" type="pres">
      <dgm:prSet presAssocID="{599E43F5-CDFD-4127-B878-094D7295C00C}" presName="spaceRect" presStyleCnt="0"/>
      <dgm:spPr/>
    </dgm:pt>
    <dgm:pt modelId="{B28F3588-C8B1-4815-A2C9-126CBFC0C38A}" type="pres">
      <dgm:prSet presAssocID="{599E43F5-CDFD-4127-B878-094D7295C00C}" presName="parTx" presStyleLbl="revTx" presStyleIdx="2" presStyleCnt="5">
        <dgm:presLayoutVars>
          <dgm:chMax val="0"/>
          <dgm:chPref val="0"/>
        </dgm:presLayoutVars>
      </dgm:prSet>
      <dgm:spPr/>
    </dgm:pt>
    <dgm:pt modelId="{55EDFD35-C88A-4100-8C11-53C92CBA5185}" type="pres">
      <dgm:prSet presAssocID="{C27AC219-E573-4B38-A162-0E366B27C4CC}" presName="sibTrans" presStyleCnt="0"/>
      <dgm:spPr/>
    </dgm:pt>
    <dgm:pt modelId="{05F89F90-6AC6-467E-B143-5BD2C8A34D79}" type="pres">
      <dgm:prSet presAssocID="{72CA89A9-55F1-4396-828E-CC17B9779B4C}" presName="compNode" presStyleCnt="0"/>
      <dgm:spPr/>
    </dgm:pt>
    <dgm:pt modelId="{9BC75296-DA41-471B-8D45-4F463FF9702D}" type="pres">
      <dgm:prSet presAssocID="{72CA89A9-55F1-4396-828E-CC17B9779B4C}" presName="bgRect" presStyleLbl="bgShp" presStyleIdx="3" presStyleCnt="5"/>
      <dgm:spPr/>
    </dgm:pt>
    <dgm:pt modelId="{CBB49A6C-F7CC-44BA-83A1-FD2E57DDEAA7}" type="pres">
      <dgm:prSet presAssocID="{72CA89A9-55F1-4396-828E-CC17B9779B4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uzzle"/>
        </a:ext>
      </dgm:extLst>
    </dgm:pt>
    <dgm:pt modelId="{BDB5E604-53FA-4884-A15D-3AE5251C5838}" type="pres">
      <dgm:prSet presAssocID="{72CA89A9-55F1-4396-828E-CC17B9779B4C}" presName="spaceRect" presStyleCnt="0"/>
      <dgm:spPr/>
    </dgm:pt>
    <dgm:pt modelId="{784D4A9C-0465-48D0-A917-742E2512E603}" type="pres">
      <dgm:prSet presAssocID="{72CA89A9-55F1-4396-828E-CC17B9779B4C}" presName="parTx" presStyleLbl="revTx" presStyleIdx="3" presStyleCnt="5">
        <dgm:presLayoutVars>
          <dgm:chMax val="0"/>
          <dgm:chPref val="0"/>
        </dgm:presLayoutVars>
      </dgm:prSet>
      <dgm:spPr/>
    </dgm:pt>
    <dgm:pt modelId="{776FBCE6-0E51-45A7-977E-D1DF8B13B39C}" type="pres">
      <dgm:prSet presAssocID="{CE6CAE5D-65C3-47A6-AECE-95D1A30A4A90}" presName="sibTrans" presStyleCnt="0"/>
      <dgm:spPr/>
    </dgm:pt>
    <dgm:pt modelId="{BBD48FF6-2691-4A38-B441-3EA9F948BC93}" type="pres">
      <dgm:prSet presAssocID="{73F9C19B-56D9-458C-B93F-971FD3772011}" presName="compNode" presStyleCnt="0"/>
      <dgm:spPr/>
    </dgm:pt>
    <dgm:pt modelId="{F4FF5E34-F602-49E1-8245-6A7044814BAB}" type="pres">
      <dgm:prSet presAssocID="{73F9C19B-56D9-458C-B93F-971FD3772011}" presName="bgRect" presStyleLbl="bgShp" presStyleIdx="4" presStyleCnt="5"/>
      <dgm:spPr/>
    </dgm:pt>
    <dgm:pt modelId="{62C22956-6523-450A-A779-E7FD8304FBB7}" type="pres">
      <dgm:prSet presAssocID="{73F9C19B-56D9-458C-B93F-971FD377201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A1F729B2-7804-459B-8512-4DDC257BE9F8}" type="pres">
      <dgm:prSet presAssocID="{73F9C19B-56D9-458C-B93F-971FD3772011}" presName="spaceRect" presStyleCnt="0"/>
      <dgm:spPr/>
    </dgm:pt>
    <dgm:pt modelId="{DC62794F-D033-4224-A37E-BEB44F03ACCB}" type="pres">
      <dgm:prSet presAssocID="{73F9C19B-56D9-458C-B93F-971FD3772011}" presName="parTx" presStyleLbl="revTx" presStyleIdx="4" presStyleCnt="5">
        <dgm:presLayoutVars>
          <dgm:chMax val="0"/>
          <dgm:chPref val="0"/>
        </dgm:presLayoutVars>
      </dgm:prSet>
      <dgm:spPr/>
    </dgm:pt>
  </dgm:ptLst>
  <dgm:cxnLst>
    <dgm:cxn modelId="{5B28CB18-0DD7-4694-A2C0-9C02861327FC}" srcId="{588BB3A3-31EA-4E30-B4B0-D6A723285112}" destId="{72CA89A9-55F1-4396-828E-CC17B9779B4C}" srcOrd="3" destOrd="0" parTransId="{262699C1-CE58-4669-B37A-FFA7B68DD8BF}" sibTransId="{CE6CAE5D-65C3-47A6-AECE-95D1A30A4A90}"/>
    <dgm:cxn modelId="{1D7B2C2C-C3E9-404A-A8E9-1F054D747C2C}" srcId="{588BB3A3-31EA-4E30-B4B0-D6A723285112}" destId="{599E43F5-CDFD-4127-B878-094D7295C00C}" srcOrd="2" destOrd="0" parTransId="{B31FE684-ED6F-4964-93C3-BE979E364ECC}" sibTransId="{C27AC219-E573-4B38-A162-0E366B27C4CC}"/>
    <dgm:cxn modelId="{3052E143-6FFF-457A-880F-72A5807123FB}" type="presOf" srcId="{588BB3A3-31EA-4E30-B4B0-D6A723285112}" destId="{F697BC8F-CBB5-4D7E-AA11-4C42B7BE6A8B}" srcOrd="0" destOrd="0" presId="urn:microsoft.com/office/officeart/2018/2/layout/IconVerticalSolidList"/>
    <dgm:cxn modelId="{790DE249-F947-42FE-90FD-D8B0832B890C}" srcId="{588BB3A3-31EA-4E30-B4B0-D6A723285112}" destId="{B71A51BB-F7C8-42C2-87F2-E049C379A181}" srcOrd="0" destOrd="0" parTransId="{73C5557E-99FB-411E-9419-3AC3C85C5376}" sibTransId="{3EC69078-B49C-4AEF-8E70-6F7E4E027095}"/>
    <dgm:cxn modelId="{B438A157-FDD5-4A3A-A198-A703B5570FD1}" srcId="{588BB3A3-31EA-4E30-B4B0-D6A723285112}" destId="{73F9C19B-56D9-458C-B93F-971FD3772011}" srcOrd="4" destOrd="0" parTransId="{F6B755B7-F696-4DFA-94E2-94781AC701C2}" sibTransId="{1ED37F5C-B55D-47DC-A7F6-6E1DCC174EED}"/>
    <dgm:cxn modelId="{A38259A6-8739-46D5-A015-B45F65D8CBDD}" type="presOf" srcId="{73F9C19B-56D9-458C-B93F-971FD3772011}" destId="{DC62794F-D033-4224-A37E-BEB44F03ACCB}" srcOrd="0" destOrd="0" presId="urn:microsoft.com/office/officeart/2018/2/layout/IconVerticalSolidList"/>
    <dgm:cxn modelId="{816D4FC0-35FC-4133-B46D-44ECF49EFE76}" type="presOf" srcId="{72CA89A9-55F1-4396-828E-CC17B9779B4C}" destId="{784D4A9C-0465-48D0-A917-742E2512E603}" srcOrd="0" destOrd="0" presId="urn:microsoft.com/office/officeart/2018/2/layout/IconVerticalSolidList"/>
    <dgm:cxn modelId="{CF2353C7-58BC-4CBA-AC07-8A1BE618A944}" type="presOf" srcId="{B71A51BB-F7C8-42C2-87F2-E049C379A181}" destId="{4D1C09C6-C694-4178-81F7-F69EF052CB98}" srcOrd="0" destOrd="0" presId="urn:microsoft.com/office/officeart/2018/2/layout/IconVerticalSolidList"/>
    <dgm:cxn modelId="{2B9894C8-7103-4DDA-86D7-01DA46B051E9}" srcId="{588BB3A3-31EA-4E30-B4B0-D6A723285112}" destId="{E58F5E31-EA36-484A-AE78-EB983B77E89D}" srcOrd="1" destOrd="0" parTransId="{DA3020B1-5ABC-4B18-9512-699AC9E3F4A7}" sibTransId="{F9D0EE76-2F25-460C-840C-0999C3409175}"/>
    <dgm:cxn modelId="{4B9D0AD4-E630-447D-B402-AD89FCDD3309}" type="presOf" srcId="{E58F5E31-EA36-484A-AE78-EB983B77E89D}" destId="{EDB590DA-6A27-411F-B8FE-1F84CD00E607}" srcOrd="0" destOrd="0" presId="urn:microsoft.com/office/officeart/2018/2/layout/IconVerticalSolidList"/>
    <dgm:cxn modelId="{A80C5FEA-BF58-4729-A999-0719A6B51BE1}" type="presOf" srcId="{599E43F5-CDFD-4127-B878-094D7295C00C}" destId="{B28F3588-C8B1-4815-A2C9-126CBFC0C38A}" srcOrd="0" destOrd="0" presId="urn:microsoft.com/office/officeart/2018/2/layout/IconVerticalSolidList"/>
    <dgm:cxn modelId="{3FA27CA6-3BF8-465A-9EC5-896EDDBF974C}" type="presParOf" srcId="{F697BC8F-CBB5-4D7E-AA11-4C42B7BE6A8B}" destId="{9AE90737-0BA1-4828-8BA6-F0BE59793C12}" srcOrd="0" destOrd="0" presId="urn:microsoft.com/office/officeart/2018/2/layout/IconVerticalSolidList"/>
    <dgm:cxn modelId="{8E3E93E6-CE7E-4EC1-B821-B95C2BE89F04}" type="presParOf" srcId="{9AE90737-0BA1-4828-8BA6-F0BE59793C12}" destId="{68EB05F8-98AD-4440-BD18-9C306ADAC4AC}" srcOrd="0" destOrd="0" presId="urn:microsoft.com/office/officeart/2018/2/layout/IconVerticalSolidList"/>
    <dgm:cxn modelId="{7DD0721E-10B0-4B7E-8EEA-1D02FE8F1CD1}" type="presParOf" srcId="{9AE90737-0BA1-4828-8BA6-F0BE59793C12}" destId="{2BE801D7-2D58-4AB1-A570-F38BF73B305E}" srcOrd="1" destOrd="0" presId="urn:microsoft.com/office/officeart/2018/2/layout/IconVerticalSolidList"/>
    <dgm:cxn modelId="{D77B94CF-1708-4B5C-8165-E273F2542615}" type="presParOf" srcId="{9AE90737-0BA1-4828-8BA6-F0BE59793C12}" destId="{0A68DA10-C3DD-4C74-AAE4-E8E4840FAE74}" srcOrd="2" destOrd="0" presId="urn:microsoft.com/office/officeart/2018/2/layout/IconVerticalSolidList"/>
    <dgm:cxn modelId="{881916FA-9B78-41C3-910A-321503703164}" type="presParOf" srcId="{9AE90737-0BA1-4828-8BA6-F0BE59793C12}" destId="{4D1C09C6-C694-4178-81F7-F69EF052CB98}" srcOrd="3" destOrd="0" presId="urn:microsoft.com/office/officeart/2018/2/layout/IconVerticalSolidList"/>
    <dgm:cxn modelId="{8BC4F0B7-094A-4CAC-B912-6D14B762099D}" type="presParOf" srcId="{F697BC8F-CBB5-4D7E-AA11-4C42B7BE6A8B}" destId="{B6818D76-10F9-454B-9E12-62AC30AF2CEC}" srcOrd="1" destOrd="0" presId="urn:microsoft.com/office/officeart/2018/2/layout/IconVerticalSolidList"/>
    <dgm:cxn modelId="{12D38344-D16F-47D0-AD5B-4A402FA4E63B}" type="presParOf" srcId="{F697BC8F-CBB5-4D7E-AA11-4C42B7BE6A8B}" destId="{99BA0AFA-64FC-4C48-AB17-8183B5361F02}" srcOrd="2" destOrd="0" presId="urn:microsoft.com/office/officeart/2018/2/layout/IconVerticalSolidList"/>
    <dgm:cxn modelId="{3591B5D2-1E54-4A65-B051-30C05B41C43E}" type="presParOf" srcId="{99BA0AFA-64FC-4C48-AB17-8183B5361F02}" destId="{F7BC31DD-3C17-4924-93A4-5338674D7F10}" srcOrd="0" destOrd="0" presId="urn:microsoft.com/office/officeart/2018/2/layout/IconVerticalSolidList"/>
    <dgm:cxn modelId="{F08BBF0C-AF85-4E52-BECD-C4406B728A11}" type="presParOf" srcId="{99BA0AFA-64FC-4C48-AB17-8183B5361F02}" destId="{FACE6495-892D-41C3-B1A7-8E93955D990E}" srcOrd="1" destOrd="0" presId="urn:microsoft.com/office/officeart/2018/2/layout/IconVerticalSolidList"/>
    <dgm:cxn modelId="{6C7416D7-3CA9-4B89-BA37-F9AC5FAB6186}" type="presParOf" srcId="{99BA0AFA-64FC-4C48-AB17-8183B5361F02}" destId="{6DA634D2-C392-487F-83C6-B4E7E9D00F0D}" srcOrd="2" destOrd="0" presId="urn:microsoft.com/office/officeart/2018/2/layout/IconVerticalSolidList"/>
    <dgm:cxn modelId="{FB5172B7-4194-4308-8F17-EB1D0C8E1384}" type="presParOf" srcId="{99BA0AFA-64FC-4C48-AB17-8183B5361F02}" destId="{EDB590DA-6A27-411F-B8FE-1F84CD00E607}" srcOrd="3" destOrd="0" presId="urn:microsoft.com/office/officeart/2018/2/layout/IconVerticalSolidList"/>
    <dgm:cxn modelId="{83D00F0C-BFC8-49B3-ABA0-6BDC108B6143}" type="presParOf" srcId="{F697BC8F-CBB5-4D7E-AA11-4C42B7BE6A8B}" destId="{0CA4A69F-ABC0-47C2-A829-5085DDF75E47}" srcOrd="3" destOrd="0" presId="urn:microsoft.com/office/officeart/2018/2/layout/IconVerticalSolidList"/>
    <dgm:cxn modelId="{CAFBC3BE-B9B0-47D8-A73B-31A2B4985DFB}" type="presParOf" srcId="{F697BC8F-CBB5-4D7E-AA11-4C42B7BE6A8B}" destId="{8E26CE34-746E-4ECC-8E55-A430D78FCB4B}" srcOrd="4" destOrd="0" presId="urn:microsoft.com/office/officeart/2018/2/layout/IconVerticalSolidList"/>
    <dgm:cxn modelId="{AD5D8C42-93CC-4DB1-9CC2-E523A54D24EC}" type="presParOf" srcId="{8E26CE34-746E-4ECC-8E55-A430D78FCB4B}" destId="{F129A785-FA27-448D-8175-7E49BD882272}" srcOrd="0" destOrd="0" presId="urn:microsoft.com/office/officeart/2018/2/layout/IconVerticalSolidList"/>
    <dgm:cxn modelId="{6483BEDD-F6C5-428C-B24F-3D823BB15D5F}" type="presParOf" srcId="{8E26CE34-746E-4ECC-8E55-A430D78FCB4B}" destId="{F6F2E3EA-A2BF-4AB6-AAC9-3AFF68ACC083}" srcOrd="1" destOrd="0" presId="urn:microsoft.com/office/officeart/2018/2/layout/IconVerticalSolidList"/>
    <dgm:cxn modelId="{909EF0DD-139B-4404-8EF3-F3D8F7CA079A}" type="presParOf" srcId="{8E26CE34-746E-4ECC-8E55-A430D78FCB4B}" destId="{C12E9A57-9E09-437A-A52A-7545E560B36F}" srcOrd="2" destOrd="0" presId="urn:microsoft.com/office/officeart/2018/2/layout/IconVerticalSolidList"/>
    <dgm:cxn modelId="{D1138548-CF05-41D9-BC6A-9C6A247B7E96}" type="presParOf" srcId="{8E26CE34-746E-4ECC-8E55-A430D78FCB4B}" destId="{B28F3588-C8B1-4815-A2C9-126CBFC0C38A}" srcOrd="3" destOrd="0" presId="urn:microsoft.com/office/officeart/2018/2/layout/IconVerticalSolidList"/>
    <dgm:cxn modelId="{DC7BCB1E-76A7-4248-9F7E-2BD0319ACBDA}" type="presParOf" srcId="{F697BC8F-CBB5-4D7E-AA11-4C42B7BE6A8B}" destId="{55EDFD35-C88A-4100-8C11-53C92CBA5185}" srcOrd="5" destOrd="0" presId="urn:microsoft.com/office/officeart/2018/2/layout/IconVerticalSolidList"/>
    <dgm:cxn modelId="{15439190-573E-4C58-AE3A-0FE2ABF8932E}" type="presParOf" srcId="{F697BC8F-CBB5-4D7E-AA11-4C42B7BE6A8B}" destId="{05F89F90-6AC6-467E-B143-5BD2C8A34D79}" srcOrd="6" destOrd="0" presId="urn:microsoft.com/office/officeart/2018/2/layout/IconVerticalSolidList"/>
    <dgm:cxn modelId="{F5B1C400-420C-4A33-BC6F-21A00921E2D0}" type="presParOf" srcId="{05F89F90-6AC6-467E-B143-5BD2C8A34D79}" destId="{9BC75296-DA41-471B-8D45-4F463FF9702D}" srcOrd="0" destOrd="0" presId="urn:microsoft.com/office/officeart/2018/2/layout/IconVerticalSolidList"/>
    <dgm:cxn modelId="{E16FEC1E-7E4E-4E1E-9FB2-8BC0841CD8CA}" type="presParOf" srcId="{05F89F90-6AC6-467E-B143-5BD2C8A34D79}" destId="{CBB49A6C-F7CC-44BA-83A1-FD2E57DDEAA7}" srcOrd="1" destOrd="0" presId="urn:microsoft.com/office/officeart/2018/2/layout/IconVerticalSolidList"/>
    <dgm:cxn modelId="{C2A4B1E2-AA02-49F4-A651-81CE6F4E6BEE}" type="presParOf" srcId="{05F89F90-6AC6-467E-B143-5BD2C8A34D79}" destId="{BDB5E604-53FA-4884-A15D-3AE5251C5838}" srcOrd="2" destOrd="0" presId="urn:microsoft.com/office/officeart/2018/2/layout/IconVerticalSolidList"/>
    <dgm:cxn modelId="{C0F0A3AC-7C35-4659-860E-79512DE2C20C}" type="presParOf" srcId="{05F89F90-6AC6-467E-B143-5BD2C8A34D79}" destId="{784D4A9C-0465-48D0-A917-742E2512E603}" srcOrd="3" destOrd="0" presId="urn:microsoft.com/office/officeart/2018/2/layout/IconVerticalSolidList"/>
    <dgm:cxn modelId="{966D671B-B1EB-40D9-B924-8551751D3266}" type="presParOf" srcId="{F697BC8F-CBB5-4D7E-AA11-4C42B7BE6A8B}" destId="{776FBCE6-0E51-45A7-977E-D1DF8B13B39C}" srcOrd="7" destOrd="0" presId="urn:microsoft.com/office/officeart/2018/2/layout/IconVerticalSolidList"/>
    <dgm:cxn modelId="{99995778-BFFB-4FB1-9BCD-E6FB2746BC57}" type="presParOf" srcId="{F697BC8F-CBB5-4D7E-AA11-4C42B7BE6A8B}" destId="{BBD48FF6-2691-4A38-B441-3EA9F948BC93}" srcOrd="8" destOrd="0" presId="urn:microsoft.com/office/officeart/2018/2/layout/IconVerticalSolidList"/>
    <dgm:cxn modelId="{B97C3500-89C5-4ACB-83AF-960BBAEBA1E0}" type="presParOf" srcId="{BBD48FF6-2691-4A38-B441-3EA9F948BC93}" destId="{F4FF5E34-F602-49E1-8245-6A7044814BAB}" srcOrd="0" destOrd="0" presId="urn:microsoft.com/office/officeart/2018/2/layout/IconVerticalSolidList"/>
    <dgm:cxn modelId="{159A7212-EC3F-4C24-B677-31FDD521596B}" type="presParOf" srcId="{BBD48FF6-2691-4A38-B441-3EA9F948BC93}" destId="{62C22956-6523-450A-A779-E7FD8304FBB7}" srcOrd="1" destOrd="0" presId="urn:microsoft.com/office/officeart/2018/2/layout/IconVerticalSolidList"/>
    <dgm:cxn modelId="{BB1E2902-00B5-4318-BE42-E298E9D695F7}" type="presParOf" srcId="{BBD48FF6-2691-4A38-B441-3EA9F948BC93}" destId="{A1F729B2-7804-459B-8512-4DDC257BE9F8}" srcOrd="2" destOrd="0" presId="urn:microsoft.com/office/officeart/2018/2/layout/IconVerticalSolidList"/>
    <dgm:cxn modelId="{6FF2CA2C-F940-466C-84B5-F7968BBADC0A}" type="presParOf" srcId="{BBD48FF6-2691-4A38-B441-3EA9F948BC93}" destId="{DC62794F-D033-4224-A37E-BEB44F03AC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A2DB5D-68CA-484D-8700-9CC1D442576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C906FA7E-7842-488B-9326-8B9243FCF170}">
      <dgm:prSet/>
      <dgm:spPr/>
      <dgm:t>
        <a:bodyPr/>
        <a:lstStyle/>
        <a:p>
          <a:r>
            <a:rPr lang="en-CA" dirty="0"/>
            <a:t>For complex patterns and conditional logic </a:t>
          </a:r>
          <a:endParaRPr lang="en-US" dirty="0"/>
        </a:p>
      </dgm:t>
    </dgm:pt>
    <dgm:pt modelId="{765471D4-E6A9-41E1-B9F6-2DFF7E6E12B4}" type="parTrans" cxnId="{7C51C012-D167-4982-BA4D-F8F188DB99E0}">
      <dgm:prSet/>
      <dgm:spPr/>
      <dgm:t>
        <a:bodyPr/>
        <a:lstStyle/>
        <a:p>
          <a:endParaRPr lang="en-US"/>
        </a:p>
      </dgm:t>
    </dgm:pt>
    <dgm:pt modelId="{D9B62D0D-11D9-46C1-86E1-7FF05626D212}" type="sibTrans" cxnId="{7C51C012-D167-4982-BA4D-F8F188DB99E0}">
      <dgm:prSet/>
      <dgm:spPr/>
      <dgm:t>
        <a:bodyPr/>
        <a:lstStyle/>
        <a:p>
          <a:endParaRPr lang="en-US"/>
        </a:p>
      </dgm:t>
    </dgm:pt>
    <dgm:pt modelId="{1CE8E73F-F963-436C-8403-5F45CD44F022}">
      <dgm:prSet/>
      <dgm:spPr/>
      <dgm:t>
        <a:bodyPr/>
        <a:lstStyle/>
        <a:p>
          <a:r>
            <a:rPr lang="en-CA" dirty="0"/>
            <a:t>Never required, just sometimes convenient</a:t>
          </a:r>
          <a:endParaRPr lang="en-US" dirty="0"/>
        </a:p>
      </dgm:t>
    </dgm:pt>
    <dgm:pt modelId="{CCAD63AB-3CC6-4AB8-8F18-7F436EF0BA29}" type="parTrans" cxnId="{7E389705-063C-4201-97FD-1992DC551EC4}">
      <dgm:prSet/>
      <dgm:spPr/>
      <dgm:t>
        <a:bodyPr/>
        <a:lstStyle/>
        <a:p>
          <a:endParaRPr lang="en-US"/>
        </a:p>
      </dgm:t>
    </dgm:pt>
    <dgm:pt modelId="{CA6752CE-4148-44EE-8135-971D8333A0F3}" type="sibTrans" cxnId="{7E389705-063C-4201-97FD-1992DC551EC4}">
      <dgm:prSet/>
      <dgm:spPr/>
      <dgm:t>
        <a:bodyPr/>
        <a:lstStyle/>
        <a:p>
          <a:endParaRPr lang="en-US"/>
        </a:p>
      </dgm:t>
    </dgm:pt>
    <dgm:pt modelId="{A2B7A6EE-C934-4AA8-A478-9BCFBC278058}">
      <dgm:prSet/>
      <dgm:spPr/>
      <dgm:t>
        <a:bodyPr/>
        <a:lstStyle/>
        <a:p>
          <a:r>
            <a:rPr lang="en-CA" dirty="0"/>
            <a:t>Downside is, can be hard to understand and validate</a:t>
          </a:r>
          <a:endParaRPr lang="en-US" dirty="0"/>
        </a:p>
      </dgm:t>
    </dgm:pt>
    <dgm:pt modelId="{96521DD3-7093-4307-823F-B594ACE9E29C}" type="parTrans" cxnId="{3886AFCA-2578-4EBA-970A-7D8FB1A2637A}">
      <dgm:prSet/>
      <dgm:spPr/>
      <dgm:t>
        <a:bodyPr/>
        <a:lstStyle/>
        <a:p>
          <a:endParaRPr lang="en-CA"/>
        </a:p>
      </dgm:t>
    </dgm:pt>
    <dgm:pt modelId="{C09AEAC1-C42A-43F9-8B04-711DF9487FD4}" type="sibTrans" cxnId="{3886AFCA-2578-4EBA-970A-7D8FB1A2637A}">
      <dgm:prSet/>
      <dgm:spPr/>
      <dgm:t>
        <a:bodyPr/>
        <a:lstStyle/>
        <a:p>
          <a:endParaRPr lang="en-CA"/>
        </a:p>
      </dgm:t>
    </dgm:pt>
    <dgm:pt modelId="{79EA4F7E-F69D-4706-9DB2-742F02F4F0CE}" type="pres">
      <dgm:prSet presAssocID="{B5A2DB5D-68CA-484D-8700-9CC1D4425769}" presName="linear" presStyleCnt="0">
        <dgm:presLayoutVars>
          <dgm:animLvl val="lvl"/>
          <dgm:resizeHandles val="exact"/>
        </dgm:presLayoutVars>
      </dgm:prSet>
      <dgm:spPr/>
    </dgm:pt>
    <dgm:pt modelId="{3AAFD305-450C-4471-B776-F0FC2B19BF29}" type="pres">
      <dgm:prSet presAssocID="{C906FA7E-7842-488B-9326-8B9243FCF170}" presName="parentText" presStyleLbl="node1" presStyleIdx="0" presStyleCnt="3">
        <dgm:presLayoutVars>
          <dgm:chMax val="0"/>
          <dgm:bulletEnabled val="1"/>
        </dgm:presLayoutVars>
      </dgm:prSet>
      <dgm:spPr/>
    </dgm:pt>
    <dgm:pt modelId="{F65E947B-8523-4355-8A99-57506A950D0F}" type="pres">
      <dgm:prSet presAssocID="{D9B62D0D-11D9-46C1-86E1-7FF05626D212}" presName="spacer" presStyleCnt="0"/>
      <dgm:spPr/>
    </dgm:pt>
    <dgm:pt modelId="{EBC6F61C-D06D-404C-B5DD-457A02E15CA4}" type="pres">
      <dgm:prSet presAssocID="{A2B7A6EE-C934-4AA8-A478-9BCFBC278058}" presName="parentText" presStyleLbl="node1" presStyleIdx="1" presStyleCnt="3">
        <dgm:presLayoutVars>
          <dgm:chMax val="0"/>
          <dgm:bulletEnabled val="1"/>
        </dgm:presLayoutVars>
      </dgm:prSet>
      <dgm:spPr/>
    </dgm:pt>
    <dgm:pt modelId="{CC642E41-7756-4EF2-9C4A-AD55D9140A68}" type="pres">
      <dgm:prSet presAssocID="{C09AEAC1-C42A-43F9-8B04-711DF9487FD4}" presName="spacer" presStyleCnt="0"/>
      <dgm:spPr/>
    </dgm:pt>
    <dgm:pt modelId="{937CC902-B51B-4A8D-B466-FF064771594E}" type="pres">
      <dgm:prSet presAssocID="{1CE8E73F-F963-436C-8403-5F45CD44F022}" presName="parentText" presStyleLbl="node1" presStyleIdx="2" presStyleCnt="3">
        <dgm:presLayoutVars>
          <dgm:chMax val="0"/>
          <dgm:bulletEnabled val="1"/>
        </dgm:presLayoutVars>
      </dgm:prSet>
      <dgm:spPr/>
    </dgm:pt>
  </dgm:ptLst>
  <dgm:cxnLst>
    <dgm:cxn modelId="{C9922B01-9367-47C8-A553-4E4479A3560B}" type="presOf" srcId="{A2B7A6EE-C934-4AA8-A478-9BCFBC278058}" destId="{EBC6F61C-D06D-404C-B5DD-457A02E15CA4}" srcOrd="0" destOrd="0" presId="urn:microsoft.com/office/officeart/2005/8/layout/vList2"/>
    <dgm:cxn modelId="{7E389705-063C-4201-97FD-1992DC551EC4}" srcId="{B5A2DB5D-68CA-484D-8700-9CC1D4425769}" destId="{1CE8E73F-F963-436C-8403-5F45CD44F022}" srcOrd="2" destOrd="0" parTransId="{CCAD63AB-3CC6-4AB8-8F18-7F436EF0BA29}" sibTransId="{CA6752CE-4148-44EE-8135-971D8333A0F3}"/>
    <dgm:cxn modelId="{7C51C012-D167-4982-BA4D-F8F188DB99E0}" srcId="{B5A2DB5D-68CA-484D-8700-9CC1D4425769}" destId="{C906FA7E-7842-488B-9326-8B9243FCF170}" srcOrd="0" destOrd="0" parTransId="{765471D4-E6A9-41E1-B9F6-2DFF7E6E12B4}" sibTransId="{D9B62D0D-11D9-46C1-86E1-7FF05626D212}"/>
    <dgm:cxn modelId="{BCBA1D49-3E3B-4C09-90D2-7C4CAB82B3BB}" type="presOf" srcId="{B5A2DB5D-68CA-484D-8700-9CC1D4425769}" destId="{79EA4F7E-F69D-4706-9DB2-742F02F4F0CE}" srcOrd="0" destOrd="0" presId="urn:microsoft.com/office/officeart/2005/8/layout/vList2"/>
    <dgm:cxn modelId="{3C4122AE-96A1-44F9-92CD-163FCEF087D0}" type="presOf" srcId="{1CE8E73F-F963-436C-8403-5F45CD44F022}" destId="{937CC902-B51B-4A8D-B466-FF064771594E}" srcOrd="0" destOrd="0" presId="urn:microsoft.com/office/officeart/2005/8/layout/vList2"/>
    <dgm:cxn modelId="{3960CCAE-027A-48C0-815E-CABE7189B129}" type="presOf" srcId="{C906FA7E-7842-488B-9326-8B9243FCF170}" destId="{3AAFD305-450C-4471-B776-F0FC2B19BF29}" srcOrd="0" destOrd="0" presId="urn:microsoft.com/office/officeart/2005/8/layout/vList2"/>
    <dgm:cxn modelId="{3886AFCA-2578-4EBA-970A-7D8FB1A2637A}" srcId="{B5A2DB5D-68CA-484D-8700-9CC1D4425769}" destId="{A2B7A6EE-C934-4AA8-A478-9BCFBC278058}" srcOrd="1" destOrd="0" parTransId="{96521DD3-7093-4307-823F-B594ACE9E29C}" sibTransId="{C09AEAC1-C42A-43F9-8B04-711DF9487FD4}"/>
    <dgm:cxn modelId="{210889DA-72D4-4F73-A9D1-9AD90F8763AC}" type="presParOf" srcId="{79EA4F7E-F69D-4706-9DB2-742F02F4F0CE}" destId="{3AAFD305-450C-4471-B776-F0FC2B19BF29}" srcOrd="0" destOrd="0" presId="urn:microsoft.com/office/officeart/2005/8/layout/vList2"/>
    <dgm:cxn modelId="{DE66786F-BC32-4125-B405-80651DC36BDA}" type="presParOf" srcId="{79EA4F7E-F69D-4706-9DB2-742F02F4F0CE}" destId="{F65E947B-8523-4355-8A99-57506A950D0F}" srcOrd="1" destOrd="0" presId="urn:microsoft.com/office/officeart/2005/8/layout/vList2"/>
    <dgm:cxn modelId="{DE17ECB7-8F1D-4B42-B692-CE94A5AF3BF1}" type="presParOf" srcId="{79EA4F7E-F69D-4706-9DB2-742F02F4F0CE}" destId="{EBC6F61C-D06D-404C-B5DD-457A02E15CA4}" srcOrd="2" destOrd="0" presId="urn:microsoft.com/office/officeart/2005/8/layout/vList2"/>
    <dgm:cxn modelId="{26773160-60F5-493D-A58C-E110C6D72A5C}" type="presParOf" srcId="{79EA4F7E-F69D-4706-9DB2-742F02F4F0CE}" destId="{CC642E41-7756-4EF2-9C4A-AD55D9140A68}" srcOrd="3" destOrd="0" presId="urn:microsoft.com/office/officeart/2005/8/layout/vList2"/>
    <dgm:cxn modelId="{FEA94E56-26BE-4958-98F1-041C6209DDD8}" type="presParOf" srcId="{79EA4F7E-F69D-4706-9DB2-742F02F4F0CE}" destId="{937CC902-B51B-4A8D-B466-FF064771594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F994197-D79D-47F0-9EDD-8CF2291D979A}"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50D7A0A2-2142-4233-82ED-DA688D381205}">
      <dgm:prSet/>
      <dgm:spPr/>
      <dgm:t>
        <a:bodyPr/>
        <a:lstStyle/>
        <a:p>
          <a:r>
            <a:rPr lang="en-CA"/>
            <a:t>Find </a:t>
          </a:r>
          <a:endParaRPr lang="en-US"/>
        </a:p>
      </dgm:t>
    </dgm:pt>
    <dgm:pt modelId="{010B42A1-69B4-4ECF-B0F0-52AE98726132}" type="parTrans" cxnId="{F6A1C8A5-E888-4AEC-9172-9D4F09E195C9}">
      <dgm:prSet/>
      <dgm:spPr/>
      <dgm:t>
        <a:bodyPr/>
        <a:lstStyle/>
        <a:p>
          <a:endParaRPr lang="en-US"/>
        </a:p>
      </dgm:t>
    </dgm:pt>
    <dgm:pt modelId="{CE1273AA-2DA0-4D5E-A201-448FC57AD84A}" type="sibTrans" cxnId="{F6A1C8A5-E888-4AEC-9172-9D4F09E195C9}">
      <dgm:prSet/>
      <dgm:spPr/>
      <dgm:t>
        <a:bodyPr/>
        <a:lstStyle/>
        <a:p>
          <a:endParaRPr lang="en-US"/>
        </a:p>
      </dgm:t>
    </dgm:pt>
    <dgm:pt modelId="{8E2D3981-E458-442E-A108-C10861CF689D}">
      <dgm:prSet/>
      <dgm:spPr/>
      <dgm:t>
        <a:bodyPr/>
        <a:lstStyle/>
        <a:p>
          <a:r>
            <a:rPr lang="en-CA"/>
            <a:t>Sort</a:t>
          </a:r>
          <a:endParaRPr lang="en-US"/>
        </a:p>
      </dgm:t>
    </dgm:pt>
    <dgm:pt modelId="{6CE4CBE8-38CA-4A09-931C-E71083BBF613}" type="parTrans" cxnId="{8E325334-D6F7-48BF-9C29-F0A91ED3265E}">
      <dgm:prSet/>
      <dgm:spPr/>
      <dgm:t>
        <a:bodyPr/>
        <a:lstStyle/>
        <a:p>
          <a:endParaRPr lang="en-US"/>
        </a:p>
      </dgm:t>
    </dgm:pt>
    <dgm:pt modelId="{B9AA6B0F-6489-4C5B-B026-D900E438E0F9}" type="sibTrans" cxnId="{8E325334-D6F7-48BF-9C29-F0A91ED3265E}">
      <dgm:prSet/>
      <dgm:spPr/>
      <dgm:t>
        <a:bodyPr/>
        <a:lstStyle/>
        <a:p>
          <a:endParaRPr lang="en-US"/>
        </a:p>
      </dgm:t>
    </dgm:pt>
    <dgm:pt modelId="{F5AF0D6B-AD99-4E2B-963D-6E77D7CC88A7}">
      <dgm:prSet/>
      <dgm:spPr/>
      <dgm:t>
        <a:bodyPr/>
        <a:lstStyle/>
        <a:p>
          <a:r>
            <a:rPr lang="en-CA"/>
            <a:t>More</a:t>
          </a:r>
          <a:endParaRPr lang="en-US"/>
        </a:p>
      </dgm:t>
    </dgm:pt>
    <dgm:pt modelId="{9EB51887-4304-4275-A7B2-B90B6DD756C2}" type="parTrans" cxnId="{06AFE1F7-ADAD-4AF0-BFAC-90F24963BD27}">
      <dgm:prSet/>
      <dgm:spPr/>
      <dgm:t>
        <a:bodyPr/>
        <a:lstStyle/>
        <a:p>
          <a:endParaRPr lang="en-US"/>
        </a:p>
      </dgm:t>
    </dgm:pt>
    <dgm:pt modelId="{B376350F-A779-4566-B4B1-618743C27836}" type="sibTrans" cxnId="{06AFE1F7-ADAD-4AF0-BFAC-90F24963BD27}">
      <dgm:prSet/>
      <dgm:spPr/>
      <dgm:t>
        <a:bodyPr/>
        <a:lstStyle/>
        <a:p>
          <a:endParaRPr lang="en-US"/>
        </a:p>
      </dgm:t>
    </dgm:pt>
    <dgm:pt modelId="{834ED275-E8D8-469A-8C21-5DAB1B5F6FFA}">
      <dgm:prSet/>
      <dgm:spPr/>
      <dgm:t>
        <a:bodyPr/>
        <a:lstStyle/>
        <a:p>
          <a:r>
            <a:rPr lang="en-CA"/>
            <a:t>Type</a:t>
          </a:r>
          <a:endParaRPr lang="en-US"/>
        </a:p>
      </dgm:t>
    </dgm:pt>
    <dgm:pt modelId="{D064AC7C-B1F2-4195-9CAB-9B691ED783ED}" type="parTrans" cxnId="{0C230261-AA95-4E0D-9352-770B34F5F267}">
      <dgm:prSet/>
      <dgm:spPr/>
      <dgm:t>
        <a:bodyPr/>
        <a:lstStyle/>
        <a:p>
          <a:endParaRPr lang="en-US"/>
        </a:p>
      </dgm:t>
    </dgm:pt>
    <dgm:pt modelId="{52BAE659-7D28-4F97-96D8-52EC09CF90D4}" type="sibTrans" cxnId="{0C230261-AA95-4E0D-9352-770B34F5F267}">
      <dgm:prSet/>
      <dgm:spPr/>
      <dgm:t>
        <a:bodyPr/>
        <a:lstStyle/>
        <a:p>
          <a:endParaRPr lang="en-US"/>
        </a:p>
      </dgm:t>
    </dgm:pt>
    <dgm:pt modelId="{46B57B36-8997-4A8A-8233-47ADCA7AEDA0}">
      <dgm:prSet/>
      <dgm:spPr/>
      <dgm:t>
        <a:bodyPr/>
        <a:lstStyle/>
        <a:p>
          <a:r>
            <a:rPr lang="en-CA"/>
            <a:t>Dir</a:t>
          </a:r>
          <a:endParaRPr lang="en-US"/>
        </a:p>
      </dgm:t>
    </dgm:pt>
    <dgm:pt modelId="{5571233E-9B6A-408B-9CF5-F41BEB58899E}" type="parTrans" cxnId="{071AA2AD-946E-4BBD-BD82-24482B2BD0EC}">
      <dgm:prSet/>
      <dgm:spPr/>
      <dgm:t>
        <a:bodyPr/>
        <a:lstStyle/>
        <a:p>
          <a:endParaRPr lang="en-US"/>
        </a:p>
      </dgm:t>
    </dgm:pt>
    <dgm:pt modelId="{16653090-9F17-42E7-A373-28CBFA7EC10A}" type="sibTrans" cxnId="{071AA2AD-946E-4BBD-BD82-24482B2BD0EC}">
      <dgm:prSet/>
      <dgm:spPr/>
      <dgm:t>
        <a:bodyPr/>
        <a:lstStyle/>
        <a:p>
          <a:endParaRPr lang="en-US"/>
        </a:p>
      </dgm:t>
    </dgm:pt>
    <dgm:pt modelId="{5534E4CD-9E38-4EF3-BD0A-242FFCB5D0D6}">
      <dgm:prSet/>
      <dgm:spPr/>
      <dgm:t>
        <a:bodyPr/>
        <a:lstStyle/>
        <a:p>
          <a:r>
            <a:rPr lang="en-CA"/>
            <a:t>Echo</a:t>
          </a:r>
          <a:endParaRPr lang="en-US"/>
        </a:p>
      </dgm:t>
    </dgm:pt>
    <dgm:pt modelId="{84925077-1ADB-475B-B42F-AC8B2216DC94}" type="parTrans" cxnId="{5FBC091D-9E48-48BF-B139-C5C30EC786F7}">
      <dgm:prSet/>
      <dgm:spPr/>
      <dgm:t>
        <a:bodyPr/>
        <a:lstStyle/>
        <a:p>
          <a:endParaRPr lang="en-US"/>
        </a:p>
      </dgm:t>
    </dgm:pt>
    <dgm:pt modelId="{9286CAC2-FD3D-4B11-A0E9-C8402FE18937}" type="sibTrans" cxnId="{5FBC091D-9E48-48BF-B139-C5C30EC786F7}">
      <dgm:prSet/>
      <dgm:spPr/>
      <dgm:t>
        <a:bodyPr/>
        <a:lstStyle/>
        <a:p>
          <a:endParaRPr lang="en-US"/>
        </a:p>
      </dgm:t>
    </dgm:pt>
    <dgm:pt modelId="{D9698F63-BAD1-4A26-9A36-36B28BF8A0BF}">
      <dgm:prSet/>
      <dgm:spPr/>
      <dgm:t>
        <a:bodyPr/>
        <a:lstStyle/>
        <a:p>
          <a:r>
            <a:rPr lang="en-CA"/>
            <a:t>Git </a:t>
          </a:r>
          <a:endParaRPr lang="en-US"/>
        </a:p>
      </dgm:t>
    </dgm:pt>
    <dgm:pt modelId="{4DEFAF86-FEB3-405C-85F8-D1BAF19A5117}" type="parTrans" cxnId="{7C5EA7F5-D38A-40AD-9E4A-EC7DBF96C2E6}">
      <dgm:prSet/>
      <dgm:spPr/>
      <dgm:t>
        <a:bodyPr/>
        <a:lstStyle/>
        <a:p>
          <a:endParaRPr lang="en-US"/>
        </a:p>
      </dgm:t>
    </dgm:pt>
    <dgm:pt modelId="{D27FF3BD-CF46-4427-9EAD-925A01A3923E}" type="sibTrans" cxnId="{7C5EA7F5-D38A-40AD-9E4A-EC7DBF96C2E6}">
      <dgm:prSet/>
      <dgm:spPr/>
      <dgm:t>
        <a:bodyPr/>
        <a:lstStyle/>
        <a:p>
          <a:endParaRPr lang="en-US"/>
        </a:p>
      </dgm:t>
    </dgm:pt>
    <dgm:pt modelId="{7AE77A7B-6928-475C-BC5F-6D46BF055DEC}" type="pres">
      <dgm:prSet presAssocID="{8F994197-D79D-47F0-9EDD-8CF2291D979A}" presName="vert0" presStyleCnt="0">
        <dgm:presLayoutVars>
          <dgm:dir/>
          <dgm:animOne val="branch"/>
          <dgm:animLvl val="lvl"/>
        </dgm:presLayoutVars>
      </dgm:prSet>
      <dgm:spPr/>
    </dgm:pt>
    <dgm:pt modelId="{FB17C61F-CB2F-46FD-B315-19FABD6D57C9}" type="pres">
      <dgm:prSet presAssocID="{50D7A0A2-2142-4233-82ED-DA688D381205}" presName="thickLine" presStyleLbl="alignNode1" presStyleIdx="0" presStyleCnt="7"/>
      <dgm:spPr/>
    </dgm:pt>
    <dgm:pt modelId="{6A01CE44-E9D7-4F9D-B205-4B41DA43FD74}" type="pres">
      <dgm:prSet presAssocID="{50D7A0A2-2142-4233-82ED-DA688D381205}" presName="horz1" presStyleCnt="0"/>
      <dgm:spPr/>
    </dgm:pt>
    <dgm:pt modelId="{4A6E6062-133C-4C89-8210-7E78460AC27A}" type="pres">
      <dgm:prSet presAssocID="{50D7A0A2-2142-4233-82ED-DA688D381205}" presName="tx1" presStyleLbl="revTx" presStyleIdx="0" presStyleCnt="7"/>
      <dgm:spPr/>
    </dgm:pt>
    <dgm:pt modelId="{3FB9A400-BE2D-429A-8F56-A26450143253}" type="pres">
      <dgm:prSet presAssocID="{50D7A0A2-2142-4233-82ED-DA688D381205}" presName="vert1" presStyleCnt="0"/>
      <dgm:spPr/>
    </dgm:pt>
    <dgm:pt modelId="{996D3086-3C53-44B6-A576-FDEC1F13BA02}" type="pres">
      <dgm:prSet presAssocID="{8E2D3981-E458-442E-A108-C10861CF689D}" presName="thickLine" presStyleLbl="alignNode1" presStyleIdx="1" presStyleCnt="7"/>
      <dgm:spPr/>
    </dgm:pt>
    <dgm:pt modelId="{F9564D14-0CCF-4369-9A8C-D996B3B970CE}" type="pres">
      <dgm:prSet presAssocID="{8E2D3981-E458-442E-A108-C10861CF689D}" presName="horz1" presStyleCnt="0"/>
      <dgm:spPr/>
    </dgm:pt>
    <dgm:pt modelId="{62649EAE-2B7A-4294-ADEC-66AD600B7CD7}" type="pres">
      <dgm:prSet presAssocID="{8E2D3981-E458-442E-A108-C10861CF689D}" presName="tx1" presStyleLbl="revTx" presStyleIdx="1" presStyleCnt="7"/>
      <dgm:spPr/>
    </dgm:pt>
    <dgm:pt modelId="{CB1E7C47-1D19-4766-AE51-4767317B8D08}" type="pres">
      <dgm:prSet presAssocID="{8E2D3981-E458-442E-A108-C10861CF689D}" presName="vert1" presStyleCnt="0"/>
      <dgm:spPr/>
    </dgm:pt>
    <dgm:pt modelId="{E0075EF1-788C-4BEE-8897-0C1767F3DEDA}" type="pres">
      <dgm:prSet presAssocID="{F5AF0D6B-AD99-4E2B-963D-6E77D7CC88A7}" presName="thickLine" presStyleLbl="alignNode1" presStyleIdx="2" presStyleCnt="7"/>
      <dgm:spPr/>
    </dgm:pt>
    <dgm:pt modelId="{07F8AB24-CC62-4F9D-B9C4-6395623BDD28}" type="pres">
      <dgm:prSet presAssocID="{F5AF0D6B-AD99-4E2B-963D-6E77D7CC88A7}" presName="horz1" presStyleCnt="0"/>
      <dgm:spPr/>
    </dgm:pt>
    <dgm:pt modelId="{23A091BC-E5DF-4627-8C76-D7E021D26B39}" type="pres">
      <dgm:prSet presAssocID="{F5AF0D6B-AD99-4E2B-963D-6E77D7CC88A7}" presName="tx1" presStyleLbl="revTx" presStyleIdx="2" presStyleCnt="7"/>
      <dgm:spPr/>
    </dgm:pt>
    <dgm:pt modelId="{766EEDE9-BD5F-4EB7-BDC2-0DCEFF73297B}" type="pres">
      <dgm:prSet presAssocID="{F5AF0D6B-AD99-4E2B-963D-6E77D7CC88A7}" presName="vert1" presStyleCnt="0"/>
      <dgm:spPr/>
    </dgm:pt>
    <dgm:pt modelId="{C86BE815-718A-44B2-ADC5-99689AA84776}" type="pres">
      <dgm:prSet presAssocID="{834ED275-E8D8-469A-8C21-5DAB1B5F6FFA}" presName="thickLine" presStyleLbl="alignNode1" presStyleIdx="3" presStyleCnt="7"/>
      <dgm:spPr/>
    </dgm:pt>
    <dgm:pt modelId="{4CCCCB9C-BAC9-4E6E-A852-B436B50FA4E1}" type="pres">
      <dgm:prSet presAssocID="{834ED275-E8D8-469A-8C21-5DAB1B5F6FFA}" presName="horz1" presStyleCnt="0"/>
      <dgm:spPr/>
    </dgm:pt>
    <dgm:pt modelId="{9885F62B-EBF5-456E-B44F-C06889C65AC3}" type="pres">
      <dgm:prSet presAssocID="{834ED275-E8D8-469A-8C21-5DAB1B5F6FFA}" presName="tx1" presStyleLbl="revTx" presStyleIdx="3" presStyleCnt="7"/>
      <dgm:spPr/>
    </dgm:pt>
    <dgm:pt modelId="{5D19F22E-D4C7-4A18-B532-E3A8761525A0}" type="pres">
      <dgm:prSet presAssocID="{834ED275-E8D8-469A-8C21-5DAB1B5F6FFA}" presName="vert1" presStyleCnt="0"/>
      <dgm:spPr/>
    </dgm:pt>
    <dgm:pt modelId="{E667DFFF-49C0-4B1A-AD75-A4C7E70E53FC}" type="pres">
      <dgm:prSet presAssocID="{46B57B36-8997-4A8A-8233-47ADCA7AEDA0}" presName="thickLine" presStyleLbl="alignNode1" presStyleIdx="4" presStyleCnt="7"/>
      <dgm:spPr/>
    </dgm:pt>
    <dgm:pt modelId="{AFAE01D9-45FC-4CB6-8F37-59D4DD8CC600}" type="pres">
      <dgm:prSet presAssocID="{46B57B36-8997-4A8A-8233-47ADCA7AEDA0}" presName="horz1" presStyleCnt="0"/>
      <dgm:spPr/>
    </dgm:pt>
    <dgm:pt modelId="{F6437424-5EA2-416A-B34C-4BB88D130B5E}" type="pres">
      <dgm:prSet presAssocID="{46B57B36-8997-4A8A-8233-47ADCA7AEDA0}" presName="tx1" presStyleLbl="revTx" presStyleIdx="4" presStyleCnt="7"/>
      <dgm:spPr/>
    </dgm:pt>
    <dgm:pt modelId="{207210EE-9F77-40B1-BB4E-28C5AFFFFACB}" type="pres">
      <dgm:prSet presAssocID="{46B57B36-8997-4A8A-8233-47ADCA7AEDA0}" presName="vert1" presStyleCnt="0"/>
      <dgm:spPr/>
    </dgm:pt>
    <dgm:pt modelId="{C2B58B21-3FA8-4AAB-9EB4-E71F94C81334}" type="pres">
      <dgm:prSet presAssocID="{5534E4CD-9E38-4EF3-BD0A-242FFCB5D0D6}" presName="thickLine" presStyleLbl="alignNode1" presStyleIdx="5" presStyleCnt="7"/>
      <dgm:spPr/>
    </dgm:pt>
    <dgm:pt modelId="{BEB0D528-9A3A-409A-89E6-53079C96E5AD}" type="pres">
      <dgm:prSet presAssocID="{5534E4CD-9E38-4EF3-BD0A-242FFCB5D0D6}" presName="horz1" presStyleCnt="0"/>
      <dgm:spPr/>
    </dgm:pt>
    <dgm:pt modelId="{13A4B6B3-D26F-43DA-BBF4-D718BBF43097}" type="pres">
      <dgm:prSet presAssocID="{5534E4CD-9E38-4EF3-BD0A-242FFCB5D0D6}" presName="tx1" presStyleLbl="revTx" presStyleIdx="5" presStyleCnt="7"/>
      <dgm:spPr/>
    </dgm:pt>
    <dgm:pt modelId="{26251F11-75B6-41BC-B13A-547C87734A49}" type="pres">
      <dgm:prSet presAssocID="{5534E4CD-9E38-4EF3-BD0A-242FFCB5D0D6}" presName="vert1" presStyleCnt="0"/>
      <dgm:spPr/>
    </dgm:pt>
    <dgm:pt modelId="{D3F489BA-35F1-4F8B-9F09-A22950CAC355}" type="pres">
      <dgm:prSet presAssocID="{D9698F63-BAD1-4A26-9A36-36B28BF8A0BF}" presName="thickLine" presStyleLbl="alignNode1" presStyleIdx="6" presStyleCnt="7"/>
      <dgm:spPr/>
    </dgm:pt>
    <dgm:pt modelId="{0C3F020B-2707-441D-B50D-BBB3F2C88A03}" type="pres">
      <dgm:prSet presAssocID="{D9698F63-BAD1-4A26-9A36-36B28BF8A0BF}" presName="horz1" presStyleCnt="0"/>
      <dgm:spPr/>
    </dgm:pt>
    <dgm:pt modelId="{050A5560-DE6A-4BDA-8C4D-84917E2A05D0}" type="pres">
      <dgm:prSet presAssocID="{D9698F63-BAD1-4A26-9A36-36B28BF8A0BF}" presName="tx1" presStyleLbl="revTx" presStyleIdx="6" presStyleCnt="7"/>
      <dgm:spPr/>
    </dgm:pt>
    <dgm:pt modelId="{41172484-9890-4671-B3CD-4E060FC9FB3B}" type="pres">
      <dgm:prSet presAssocID="{D9698F63-BAD1-4A26-9A36-36B28BF8A0BF}" presName="vert1" presStyleCnt="0"/>
      <dgm:spPr/>
    </dgm:pt>
  </dgm:ptLst>
  <dgm:cxnLst>
    <dgm:cxn modelId="{739E6C04-72B9-4A82-A271-4CEDDE16ABA3}" type="presOf" srcId="{F5AF0D6B-AD99-4E2B-963D-6E77D7CC88A7}" destId="{23A091BC-E5DF-4627-8C76-D7E021D26B39}" srcOrd="0" destOrd="0" presId="urn:microsoft.com/office/officeart/2008/layout/LinedList"/>
    <dgm:cxn modelId="{D6346817-124A-423A-8051-C83CB65A06A9}" type="presOf" srcId="{46B57B36-8997-4A8A-8233-47ADCA7AEDA0}" destId="{F6437424-5EA2-416A-B34C-4BB88D130B5E}" srcOrd="0" destOrd="0" presId="urn:microsoft.com/office/officeart/2008/layout/LinedList"/>
    <dgm:cxn modelId="{5FBC091D-9E48-48BF-B139-C5C30EC786F7}" srcId="{8F994197-D79D-47F0-9EDD-8CF2291D979A}" destId="{5534E4CD-9E38-4EF3-BD0A-242FFCB5D0D6}" srcOrd="5" destOrd="0" parTransId="{84925077-1ADB-475B-B42F-AC8B2216DC94}" sibTransId="{9286CAC2-FD3D-4B11-A0E9-C8402FE18937}"/>
    <dgm:cxn modelId="{111EED32-B08F-4151-A3FF-0E1C135ABD0F}" type="presOf" srcId="{50D7A0A2-2142-4233-82ED-DA688D381205}" destId="{4A6E6062-133C-4C89-8210-7E78460AC27A}" srcOrd="0" destOrd="0" presId="urn:microsoft.com/office/officeart/2008/layout/LinedList"/>
    <dgm:cxn modelId="{8E325334-D6F7-48BF-9C29-F0A91ED3265E}" srcId="{8F994197-D79D-47F0-9EDD-8CF2291D979A}" destId="{8E2D3981-E458-442E-A108-C10861CF689D}" srcOrd="1" destOrd="0" parTransId="{6CE4CBE8-38CA-4A09-931C-E71083BBF613}" sibTransId="{B9AA6B0F-6489-4C5B-B026-D900E438E0F9}"/>
    <dgm:cxn modelId="{0C230261-AA95-4E0D-9352-770B34F5F267}" srcId="{8F994197-D79D-47F0-9EDD-8CF2291D979A}" destId="{834ED275-E8D8-469A-8C21-5DAB1B5F6FFA}" srcOrd="3" destOrd="0" parTransId="{D064AC7C-B1F2-4195-9CAB-9B691ED783ED}" sibTransId="{52BAE659-7D28-4F97-96D8-52EC09CF90D4}"/>
    <dgm:cxn modelId="{311F2942-79D4-49EA-B5A2-86514E9954A9}" type="presOf" srcId="{8F994197-D79D-47F0-9EDD-8CF2291D979A}" destId="{7AE77A7B-6928-475C-BC5F-6D46BF055DEC}" srcOrd="0" destOrd="0" presId="urn:microsoft.com/office/officeart/2008/layout/LinedList"/>
    <dgm:cxn modelId="{C005E766-F4A0-42CD-BF94-8B773AAF8B5B}" type="presOf" srcId="{5534E4CD-9E38-4EF3-BD0A-242FFCB5D0D6}" destId="{13A4B6B3-D26F-43DA-BBF4-D718BBF43097}" srcOrd="0" destOrd="0" presId="urn:microsoft.com/office/officeart/2008/layout/LinedList"/>
    <dgm:cxn modelId="{9FEDD973-374A-4B72-B63C-1160095D5CEA}" type="presOf" srcId="{D9698F63-BAD1-4A26-9A36-36B28BF8A0BF}" destId="{050A5560-DE6A-4BDA-8C4D-84917E2A05D0}" srcOrd="0" destOrd="0" presId="urn:microsoft.com/office/officeart/2008/layout/LinedList"/>
    <dgm:cxn modelId="{F6A1C8A5-E888-4AEC-9172-9D4F09E195C9}" srcId="{8F994197-D79D-47F0-9EDD-8CF2291D979A}" destId="{50D7A0A2-2142-4233-82ED-DA688D381205}" srcOrd="0" destOrd="0" parTransId="{010B42A1-69B4-4ECF-B0F0-52AE98726132}" sibTransId="{CE1273AA-2DA0-4D5E-A201-448FC57AD84A}"/>
    <dgm:cxn modelId="{071AA2AD-946E-4BBD-BD82-24482B2BD0EC}" srcId="{8F994197-D79D-47F0-9EDD-8CF2291D979A}" destId="{46B57B36-8997-4A8A-8233-47ADCA7AEDA0}" srcOrd="4" destOrd="0" parTransId="{5571233E-9B6A-408B-9CF5-F41BEB58899E}" sibTransId="{16653090-9F17-42E7-A373-28CBFA7EC10A}"/>
    <dgm:cxn modelId="{C6F865C2-6F21-46AB-AD28-0377F7B9F07E}" type="presOf" srcId="{8E2D3981-E458-442E-A108-C10861CF689D}" destId="{62649EAE-2B7A-4294-ADEC-66AD600B7CD7}" srcOrd="0" destOrd="0" presId="urn:microsoft.com/office/officeart/2008/layout/LinedList"/>
    <dgm:cxn modelId="{7C5EA7F5-D38A-40AD-9E4A-EC7DBF96C2E6}" srcId="{8F994197-D79D-47F0-9EDD-8CF2291D979A}" destId="{D9698F63-BAD1-4A26-9A36-36B28BF8A0BF}" srcOrd="6" destOrd="0" parTransId="{4DEFAF86-FEB3-405C-85F8-D1BAF19A5117}" sibTransId="{D27FF3BD-CF46-4427-9EAD-925A01A3923E}"/>
    <dgm:cxn modelId="{06AFE1F7-ADAD-4AF0-BFAC-90F24963BD27}" srcId="{8F994197-D79D-47F0-9EDD-8CF2291D979A}" destId="{F5AF0D6B-AD99-4E2B-963D-6E77D7CC88A7}" srcOrd="2" destOrd="0" parTransId="{9EB51887-4304-4275-A7B2-B90B6DD756C2}" sibTransId="{B376350F-A779-4566-B4B1-618743C27836}"/>
    <dgm:cxn modelId="{4C16C4F9-6CEB-4E03-AB2E-F53596AD11D2}" type="presOf" srcId="{834ED275-E8D8-469A-8C21-5DAB1B5F6FFA}" destId="{9885F62B-EBF5-456E-B44F-C06889C65AC3}" srcOrd="0" destOrd="0" presId="urn:microsoft.com/office/officeart/2008/layout/LinedList"/>
    <dgm:cxn modelId="{08F85FCD-5545-46EA-AA14-7EC959F97709}" type="presParOf" srcId="{7AE77A7B-6928-475C-BC5F-6D46BF055DEC}" destId="{FB17C61F-CB2F-46FD-B315-19FABD6D57C9}" srcOrd="0" destOrd="0" presId="urn:microsoft.com/office/officeart/2008/layout/LinedList"/>
    <dgm:cxn modelId="{F142DD07-F136-4D8C-9BE4-53B5D0EA170B}" type="presParOf" srcId="{7AE77A7B-6928-475C-BC5F-6D46BF055DEC}" destId="{6A01CE44-E9D7-4F9D-B205-4B41DA43FD74}" srcOrd="1" destOrd="0" presId="urn:microsoft.com/office/officeart/2008/layout/LinedList"/>
    <dgm:cxn modelId="{0D1F71FF-DDC0-4C64-9149-A3AA8743F78A}" type="presParOf" srcId="{6A01CE44-E9D7-4F9D-B205-4B41DA43FD74}" destId="{4A6E6062-133C-4C89-8210-7E78460AC27A}" srcOrd="0" destOrd="0" presId="urn:microsoft.com/office/officeart/2008/layout/LinedList"/>
    <dgm:cxn modelId="{6B88AC5C-5840-4013-A8F0-FC2210EEA761}" type="presParOf" srcId="{6A01CE44-E9D7-4F9D-B205-4B41DA43FD74}" destId="{3FB9A400-BE2D-429A-8F56-A26450143253}" srcOrd="1" destOrd="0" presId="urn:microsoft.com/office/officeart/2008/layout/LinedList"/>
    <dgm:cxn modelId="{7E809E59-904A-46DE-A123-804199BD812A}" type="presParOf" srcId="{7AE77A7B-6928-475C-BC5F-6D46BF055DEC}" destId="{996D3086-3C53-44B6-A576-FDEC1F13BA02}" srcOrd="2" destOrd="0" presId="urn:microsoft.com/office/officeart/2008/layout/LinedList"/>
    <dgm:cxn modelId="{347200F2-A1F3-4A4C-A1D7-0945357AC099}" type="presParOf" srcId="{7AE77A7B-6928-475C-BC5F-6D46BF055DEC}" destId="{F9564D14-0CCF-4369-9A8C-D996B3B970CE}" srcOrd="3" destOrd="0" presId="urn:microsoft.com/office/officeart/2008/layout/LinedList"/>
    <dgm:cxn modelId="{508577A2-E00D-476F-B50A-400E976C7E02}" type="presParOf" srcId="{F9564D14-0CCF-4369-9A8C-D996B3B970CE}" destId="{62649EAE-2B7A-4294-ADEC-66AD600B7CD7}" srcOrd="0" destOrd="0" presId="urn:microsoft.com/office/officeart/2008/layout/LinedList"/>
    <dgm:cxn modelId="{71998629-62CF-481E-83E6-2D221BAE6A8D}" type="presParOf" srcId="{F9564D14-0CCF-4369-9A8C-D996B3B970CE}" destId="{CB1E7C47-1D19-4766-AE51-4767317B8D08}" srcOrd="1" destOrd="0" presId="urn:microsoft.com/office/officeart/2008/layout/LinedList"/>
    <dgm:cxn modelId="{EADFF070-E319-47E6-8479-BE790C9CA8F3}" type="presParOf" srcId="{7AE77A7B-6928-475C-BC5F-6D46BF055DEC}" destId="{E0075EF1-788C-4BEE-8897-0C1767F3DEDA}" srcOrd="4" destOrd="0" presId="urn:microsoft.com/office/officeart/2008/layout/LinedList"/>
    <dgm:cxn modelId="{01C77849-932C-4C65-B17B-88DD9D1CB9EF}" type="presParOf" srcId="{7AE77A7B-6928-475C-BC5F-6D46BF055DEC}" destId="{07F8AB24-CC62-4F9D-B9C4-6395623BDD28}" srcOrd="5" destOrd="0" presId="urn:microsoft.com/office/officeart/2008/layout/LinedList"/>
    <dgm:cxn modelId="{42DB7E3A-5E9B-4DBC-AF62-5B025CC21514}" type="presParOf" srcId="{07F8AB24-CC62-4F9D-B9C4-6395623BDD28}" destId="{23A091BC-E5DF-4627-8C76-D7E021D26B39}" srcOrd="0" destOrd="0" presId="urn:microsoft.com/office/officeart/2008/layout/LinedList"/>
    <dgm:cxn modelId="{C2C16311-9476-4F03-B830-0BDD635DB816}" type="presParOf" srcId="{07F8AB24-CC62-4F9D-B9C4-6395623BDD28}" destId="{766EEDE9-BD5F-4EB7-BDC2-0DCEFF73297B}" srcOrd="1" destOrd="0" presId="urn:microsoft.com/office/officeart/2008/layout/LinedList"/>
    <dgm:cxn modelId="{F0208602-DD05-4E74-B8C4-0AE09E655919}" type="presParOf" srcId="{7AE77A7B-6928-475C-BC5F-6D46BF055DEC}" destId="{C86BE815-718A-44B2-ADC5-99689AA84776}" srcOrd="6" destOrd="0" presId="urn:microsoft.com/office/officeart/2008/layout/LinedList"/>
    <dgm:cxn modelId="{6B0FD398-C421-409A-AC95-7769C645C8F6}" type="presParOf" srcId="{7AE77A7B-6928-475C-BC5F-6D46BF055DEC}" destId="{4CCCCB9C-BAC9-4E6E-A852-B436B50FA4E1}" srcOrd="7" destOrd="0" presId="urn:microsoft.com/office/officeart/2008/layout/LinedList"/>
    <dgm:cxn modelId="{FFBBE479-C53C-4F0B-9D2D-6BE9A1419C15}" type="presParOf" srcId="{4CCCCB9C-BAC9-4E6E-A852-B436B50FA4E1}" destId="{9885F62B-EBF5-456E-B44F-C06889C65AC3}" srcOrd="0" destOrd="0" presId="urn:microsoft.com/office/officeart/2008/layout/LinedList"/>
    <dgm:cxn modelId="{7685DB8F-4516-4F1F-AE1C-ECC620650F12}" type="presParOf" srcId="{4CCCCB9C-BAC9-4E6E-A852-B436B50FA4E1}" destId="{5D19F22E-D4C7-4A18-B532-E3A8761525A0}" srcOrd="1" destOrd="0" presId="urn:microsoft.com/office/officeart/2008/layout/LinedList"/>
    <dgm:cxn modelId="{972D0683-54F6-423E-877A-6A8D8E8E7228}" type="presParOf" srcId="{7AE77A7B-6928-475C-BC5F-6D46BF055DEC}" destId="{E667DFFF-49C0-4B1A-AD75-A4C7E70E53FC}" srcOrd="8" destOrd="0" presId="urn:microsoft.com/office/officeart/2008/layout/LinedList"/>
    <dgm:cxn modelId="{B392B2B0-7CF0-43B9-9025-698E813BEB30}" type="presParOf" srcId="{7AE77A7B-6928-475C-BC5F-6D46BF055DEC}" destId="{AFAE01D9-45FC-4CB6-8F37-59D4DD8CC600}" srcOrd="9" destOrd="0" presId="urn:microsoft.com/office/officeart/2008/layout/LinedList"/>
    <dgm:cxn modelId="{E733C6D3-4350-41AD-B36F-3AB9E603E659}" type="presParOf" srcId="{AFAE01D9-45FC-4CB6-8F37-59D4DD8CC600}" destId="{F6437424-5EA2-416A-B34C-4BB88D130B5E}" srcOrd="0" destOrd="0" presId="urn:microsoft.com/office/officeart/2008/layout/LinedList"/>
    <dgm:cxn modelId="{A355C431-02B0-4A7D-88EB-9D459CF0911A}" type="presParOf" srcId="{AFAE01D9-45FC-4CB6-8F37-59D4DD8CC600}" destId="{207210EE-9F77-40B1-BB4E-28C5AFFFFACB}" srcOrd="1" destOrd="0" presId="urn:microsoft.com/office/officeart/2008/layout/LinedList"/>
    <dgm:cxn modelId="{F5CCC70B-A71B-4A79-BC8F-AB443B9AF24F}" type="presParOf" srcId="{7AE77A7B-6928-475C-BC5F-6D46BF055DEC}" destId="{C2B58B21-3FA8-4AAB-9EB4-E71F94C81334}" srcOrd="10" destOrd="0" presId="urn:microsoft.com/office/officeart/2008/layout/LinedList"/>
    <dgm:cxn modelId="{EE96918F-2D24-4B22-A727-468BA143D897}" type="presParOf" srcId="{7AE77A7B-6928-475C-BC5F-6D46BF055DEC}" destId="{BEB0D528-9A3A-409A-89E6-53079C96E5AD}" srcOrd="11" destOrd="0" presId="urn:microsoft.com/office/officeart/2008/layout/LinedList"/>
    <dgm:cxn modelId="{13098445-7665-44BF-BEB1-914731A7670E}" type="presParOf" srcId="{BEB0D528-9A3A-409A-89E6-53079C96E5AD}" destId="{13A4B6B3-D26F-43DA-BBF4-D718BBF43097}" srcOrd="0" destOrd="0" presId="urn:microsoft.com/office/officeart/2008/layout/LinedList"/>
    <dgm:cxn modelId="{94DE63F5-D04B-4543-9130-D38A60E46042}" type="presParOf" srcId="{BEB0D528-9A3A-409A-89E6-53079C96E5AD}" destId="{26251F11-75B6-41BC-B13A-547C87734A49}" srcOrd="1" destOrd="0" presId="urn:microsoft.com/office/officeart/2008/layout/LinedList"/>
    <dgm:cxn modelId="{C71E33E1-18CD-429F-904A-66EB046D5086}" type="presParOf" srcId="{7AE77A7B-6928-475C-BC5F-6D46BF055DEC}" destId="{D3F489BA-35F1-4F8B-9F09-A22950CAC355}" srcOrd="12" destOrd="0" presId="urn:microsoft.com/office/officeart/2008/layout/LinedList"/>
    <dgm:cxn modelId="{D43B8A27-6299-4BE3-A2C2-28CC5702EE4E}" type="presParOf" srcId="{7AE77A7B-6928-475C-BC5F-6D46BF055DEC}" destId="{0C3F020B-2707-441D-B50D-BBB3F2C88A03}" srcOrd="13" destOrd="0" presId="urn:microsoft.com/office/officeart/2008/layout/LinedList"/>
    <dgm:cxn modelId="{266B59D9-03B8-41C0-AE1E-2F4666A05AEF}" type="presParOf" srcId="{0C3F020B-2707-441D-B50D-BBB3F2C88A03}" destId="{050A5560-DE6A-4BDA-8C4D-84917E2A05D0}" srcOrd="0" destOrd="0" presId="urn:microsoft.com/office/officeart/2008/layout/LinedList"/>
    <dgm:cxn modelId="{8966A72E-8FFF-4AE7-B494-772A01589223}" type="presParOf" srcId="{0C3F020B-2707-441D-B50D-BBB3F2C88A03}" destId="{41172484-9890-4671-B3CD-4E060FC9FB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CA388DE-3DFB-47E6-A844-3BF90E8892F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EAAD85AC-C48C-47A3-97AF-85BB940FE006}">
      <dgm:prSet/>
      <dgm:spPr/>
      <dgm:t>
        <a:bodyPr/>
        <a:lstStyle/>
        <a:p>
          <a:r>
            <a:rPr lang="en-CA" dirty="0"/>
            <a:t>Read or Write to a File or Stream</a:t>
          </a:r>
          <a:endParaRPr lang="en-US" dirty="0"/>
        </a:p>
      </dgm:t>
    </dgm:pt>
    <dgm:pt modelId="{5A1EE943-4E8C-4509-B270-9EC5972B7B28}" type="parTrans" cxnId="{4A1BE7FC-C9DB-4F8C-9E68-23B45390B89D}">
      <dgm:prSet/>
      <dgm:spPr/>
      <dgm:t>
        <a:bodyPr/>
        <a:lstStyle/>
        <a:p>
          <a:endParaRPr lang="en-US"/>
        </a:p>
      </dgm:t>
    </dgm:pt>
    <dgm:pt modelId="{E886FE15-1437-4427-AE41-15F6CB4B8B49}" type="sibTrans" cxnId="{4A1BE7FC-C9DB-4F8C-9E68-23B45390B89D}">
      <dgm:prSet/>
      <dgm:spPr/>
      <dgm:t>
        <a:bodyPr/>
        <a:lstStyle/>
        <a:p>
          <a:endParaRPr lang="en-US"/>
        </a:p>
      </dgm:t>
    </dgm:pt>
    <dgm:pt modelId="{D7BAA4F6-0EC3-4430-A2FF-3EAEF88D7915}">
      <dgm:prSet/>
      <dgm:spPr/>
      <dgm:t>
        <a:bodyPr/>
        <a:lstStyle/>
        <a:p>
          <a:r>
            <a:rPr lang="en-CA" dirty="0"/>
            <a:t>Respond to network requests</a:t>
          </a:r>
          <a:endParaRPr lang="en-US" dirty="0"/>
        </a:p>
      </dgm:t>
    </dgm:pt>
    <dgm:pt modelId="{C52D02ED-5BF4-4BA9-9127-92A037A84F2C}" type="parTrans" cxnId="{35762B97-3BD4-4A16-95B6-0B5568BEE158}">
      <dgm:prSet/>
      <dgm:spPr/>
      <dgm:t>
        <a:bodyPr/>
        <a:lstStyle/>
        <a:p>
          <a:endParaRPr lang="en-US"/>
        </a:p>
      </dgm:t>
    </dgm:pt>
    <dgm:pt modelId="{02CD6E45-3B29-4544-88B7-B3A7E6515643}" type="sibTrans" cxnId="{35762B97-3BD4-4A16-95B6-0B5568BEE158}">
      <dgm:prSet/>
      <dgm:spPr/>
      <dgm:t>
        <a:bodyPr/>
        <a:lstStyle/>
        <a:p>
          <a:endParaRPr lang="en-US"/>
        </a:p>
      </dgm:t>
    </dgm:pt>
    <dgm:pt modelId="{27F40F44-E926-4333-ACC1-807F2CB172EE}">
      <dgm:prSet/>
      <dgm:spPr/>
      <dgm:t>
        <a:bodyPr/>
        <a:lstStyle/>
        <a:p>
          <a:r>
            <a:rPr lang="en-CA" dirty="0"/>
            <a:t>Perform a Computation</a:t>
          </a:r>
          <a:endParaRPr lang="en-US" dirty="0"/>
        </a:p>
      </dgm:t>
    </dgm:pt>
    <dgm:pt modelId="{E79E855D-B844-4FB4-A903-4ECBAF469C2B}" type="parTrans" cxnId="{3AE01EED-359C-4302-9226-DB888A912F58}">
      <dgm:prSet/>
      <dgm:spPr/>
      <dgm:t>
        <a:bodyPr/>
        <a:lstStyle/>
        <a:p>
          <a:endParaRPr lang="en-US"/>
        </a:p>
      </dgm:t>
    </dgm:pt>
    <dgm:pt modelId="{8ADBCB18-D4F1-4910-94D6-403866CFC412}" type="sibTrans" cxnId="{3AE01EED-359C-4302-9226-DB888A912F58}">
      <dgm:prSet/>
      <dgm:spPr/>
      <dgm:t>
        <a:bodyPr/>
        <a:lstStyle/>
        <a:p>
          <a:endParaRPr lang="en-US"/>
        </a:p>
      </dgm:t>
    </dgm:pt>
    <dgm:pt modelId="{F1B99AE4-EEA6-4CDC-9378-58981DF353F9}">
      <dgm:prSet/>
      <dgm:spPr/>
      <dgm:t>
        <a:bodyPr/>
        <a:lstStyle/>
        <a:p>
          <a:r>
            <a:rPr lang="en-CA"/>
            <a:t>Launch a Process </a:t>
          </a:r>
          <a:endParaRPr lang="en-US"/>
        </a:p>
      </dgm:t>
    </dgm:pt>
    <dgm:pt modelId="{51E5954E-C1DB-42F4-8EC6-E5802DD59AF0}" type="parTrans" cxnId="{728EEFCC-303C-448E-8635-D91618A097AF}">
      <dgm:prSet/>
      <dgm:spPr/>
      <dgm:t>
        <a:bodyPr/>
        <a:lstStyle/>
        <a:p>
          <a:endParaRPr lang="en-US"/>
        </a:p>
      </dgm:t>
    </dgm:pt>
    <dgm:pt modelId="{B70FDB20-48CF-4967-85E7-A04F81A963DC}" type="sibTrans" cxnId="{728EEFCC-303C-448E-8635-D91618A097AF}">
      <dgm:prSet/>
      <dgm:spPr/>
      <dgm:t>
        <a:bodyPr/>
        <a:lstStyle/>
        <a:p>
          <a:endParaRPr lang="en-US"/>
        </a:p>
      </dgm:t>
    </dgm:pt>
    <dgm:pt modelId="{23ABF90C-2B05-42D7-AC13-A0856B6017C5}">
      <dgm:prSet/>
      <dgm:spPr/>
      <dgm:t>
        <a:bodyPr/>
        <a:lstStyle/>
        <a:p>
          <a:r>
            <a:rPr lang="en-CA" dirty="0"/>
            <a:t>Examine/set environment variables </a:t>
          </a:r>
          <a:endParaRPr lang="en-US" dirty="0"/>
        </a:p>
      </dgm:t>
    </dgm:pt>
    <dgm:pt modelId="{1862DA96-14BA-4F73-939E-DB2B07B6DC36}" type="parTrans" cxnId="{2D144BD4-11A1-4C59-A4B9-9D02D7A52AA0}">
      <dgm:prSet/>
      <dgm:spPr/>
      <dgm:t>
        <a:bodyPr/>
        <a:lstStyle/>
        <a:p>
          <a:endParaRPr lang="en-US"/>
        </a:p>
      </dgm:t>
    </dgm:pt>
    <dgm:pt modelId="{16C0F0E8-DA30-4CC6-B4A7-5D5515E248DD}" type="sibTrans" cxnId="{2D144BD4-11A1-4C59-A4B9-9D02D7A52AA0}">
      <dgm:prSet/>
      <dgm:spPr/>
      <dgm:t>
        <a:bodyPr/>
        <a:lstStyle/>
        <a:p>
          <a:endParaRPr lang="en-US"/>
        </a:p>
      </dgm:t>
    </dgm:pt>
    <dgm:pt modelId="{540C0E5C-B489-46ED-AE5F-177CA8F01A08}">
      <dgm:prSet/>
      <dgm:spPr/>
      <dgm:t>
        <a:bodyPr/>
        <a:lstStyle/>
        <a:p>
          <a:r>
            <a:rPr lang="en-CA" dirty="0"/>
            <a:t>Parse command-line arguments</a:t>
          </a:r>
          <a:endParaRPr lang="en-US" dirty="0"/>
        </a:p>
      </dgm:t>
    </dgm:pt>
    <dgm:pt modelId="{975CF5CA-807F-4808-AE81-E7904B9A3976}" type="parTrans" cxnId="{DDA48E26-A657-4D77-9BA6-F543A3073522}">
      <dgm:prSet/>
      <dgm:spPr/>
      <dgm:t>
        <a:bodyPr/>
        <a:lstStyle/>
        <a:p>
          <a:endParaRPr lang="en-US"/>
        </a:p>
      </dgm:t>
    </dgm:pt>
    <dgm:pt modelId="{C14B7BC4-122F-4425-8C80-44099B47B10C}" type="sibTrans" cxnId="{DDA48E26-A657-4D77-9BA6-F543A3073522}">
      <dgm:prSet/>
      <dgm:spPr/>
      <dgm:t>
        <a:bodyPr/>
        <a:lstStyle/>
        <a:p>
          <a:endParaRPr lang="en-US"/>
        </a:p>
      </dgm:t>
    </dgm:pt>
    <dgm:pt modelId="{E68D1B86-656D-4C50-9968-478DE4013435}" type="pres">
      <dgm:prSet presAssocID="{2CA388DE-3DFB-47E6-A844-3BF90E8892FD}" presName="root" presStyleCnt="0">
        <dgm:presLayoutVars>
          <dgm:dir/>
          <dgm:resizeHandles val="exact"/>
        </dgm:presLayoutVars>
      </dgm:prSet>
      <dgm:spPr/>
    </dgm:pt>
    <dgm:pt modelId="{0B05D55D-B349-4A22-90CB-26371B84E7FA}" type="pres">
      <dgm:prSet presAssocID="{2CA388DE-3DFB-47E6-A844-3BF90E8892FD}" presName="container" presStyleCnt="0">
        <dgm:presLayoutVars>
          <dgm:dir/>
          <dgm:resizeHandles val="exact"/>
        </dgm:presLayoutVars>
      </dgm:prSet>
      <dgm:spPr/>
    </dgm:pt>
    <dgm:pt modelId="{52AD3F66-A4E0-4DA7-A122-0B90AF19AA26}" type="pres">
      <dgm:prSet presAssocID="{EAAD85AC-C48C-47A3-97AF-85BB940FE006}" presName="compNode" presStyleCnt="0"/>
      <dgm:spPr/>
    </dgm:pt>
    <dgm:pt modelId="{956E91D6-C4BB-4F11-A38C-838B8ED61A9C}" type="pres">
      <dgm:prSet presAssocID="{EAAD85AC-C48C-47A3-97AF-85BB940FE006}" presName="iconBgRect" presStyleLbl="bgShp" presStyleIdx="0" presStyleCnt="6"/>
      <dgm:spPr/>
    </dgm:pt>
    <dgm:pt modelId="{B83A29A2-8EF3-4D28-8792-C803CD404745}" type="pres">
      <dgm:prSet presAssocID="{EAAD85AC-C48C-47A3-97AF-85BB940FE00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5CDC660F-3180-4FC8-9F16-7E4794BDA764}" type="pres">
      <dgm:prSet presAssocID="{EAAD85AC-C48C-47A3-97AF-85BB940FE006}" presName="spaceRect" presStyleCnt="0"/>
      <dgm:spPr/>
    </dgm:pt>
    <dgm:pt modelId="{1B6F79FA-D2BC-48FB-B70D-3EA15A63D509}" type="pres">
      <dgm:prSet presAssocID="{EAAD85AC-C48C-47A3-97AF-85BB940FE006}" presName="textRect" presStyleLbl="revTx" presStyleIdx="0" presStyleCnt="6">
        <dgm:presLayoutVars>
          <dgm:chMax val="1"/>
          <dgm:chPref val="1"/>
        </dgm:presLayoutVars>
      </dgm:prSet>
      <dgm:spPr/>
    </dgm:pt>
    <dgm:pt modelId="{3E925FCD-6983-4F25-9294-828C580FB503}" type="pres">
      <dgm:prSet presAssocID="{E886FE15-1437-4427-AE41-15F6CB4B8B49}" presName="sibTrans" presStyleLbl="sibTrans2D1" presStyleIdx="0" presStyleCnt="0"/>
      <dgm:spPr/>
    </dgm:pt>
    <dgm:pt modelId="{53B9386C-46E4-4F7E-88C4-89C9AFE8DCE3}" type="pres">
      <dgm:prSet presAssocID="{D7BAA4F6-0EC3-4430-A2FF-3EAEF88D7915}" presName="compNode" presStyleCnt="0"/>
      <dgm:spPr/>
    </dgm:pt>
    <dgm:pt modelId="{18C37B83-D670-492D-AF52-070297C595B3}" type="pres">
      <dgm:prSet presAssocID="{D7BAA4F6-0EC3-4430-A2FF-3EAEF88D7915}" presName="iconBgRect" presStyleLbl="bgShp" presStyleIdx="1" presStyleCnt="6"/>
      <dgm:spPr/>
    </dgm:pt>
    <dgm:pt modelId="{A8545A33-6E51-4CB5-997B-E1E7D58B5A82}" type="pres">
      <dgm:prSet presAssocID="{D7BAA4F6-0EC3-4430-A2FF-3EAEF88D791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per"/>
        </a:ext>
      </dgm:extLst>
    </dgm:pt>
    <dgm:pt modelId="{421350B6-864E-467F-ABCC-89789C3B2F11}" type="pres">
      <dgm:prSet presAssocID="{D7BAA4F6-0EC3-4430-A2FF-3EAEF88D7915}" presName="spaceRect" presStyleCnt="0"/>
      <dgm:spPr/>
    </dgm:pt>
    <dgm:pt modelId="{40110D12-7AED-4C08-89FE-E1FF0A21B7E4}" type="pres">
      <dgm:prSet presAssocID="{D7BAA4F6-0EC3-4430-A2FF-3EAEF88D7915}" presName="textRect" presStyleLbl="revTx" presStyleIdx="1" presStyleCnt="6">
        <dgm:presLayoutVars>
          <dgm:chMax val="1"/>
          <dgm:chPref val="1"/>
        </dgm:presLayoutVars>
      </dgm:prSet>
      <dgm:spPr/>
    </dgm:pt>
    <dgm:pt modelId="{4D4C24AD-CB45-4D23-90DC-FE072E0338AF}" type="pres">
      <dgm:prSet presAssocID="{02CD6E45-3B29-4544-88B7-B3A7E6515643}" presName="sibTrans" presStyleLbl="sibTrans2D1" presStyleIdx="0" presStyleCnt="0"/>
      <dgm:spPr/>
    </dgm:pt>
    <dgm:pt modelId="{9DDEB912-6CB6-4BDA-BD9E-76CB3DF82512}" type="pres">
      <dgm:prSet presAssocID="{27F40F44-E926-4333-ACC1-807F2CB172EE}" presName="compNode" presStyleCnt="0"/>
      <dgm:spPr/>
    </dgm:pt>
    <dgm:pt modelId="{DAE1889C-C741-4E7C-9C8C-5020C9BBE618}" type="pres">
      <dgm:prSet presAssocID="{27F40F44-E926-4333-ACC1-807F2CB172EE}" presName="iconBgRect" presStyleLbl="bgShp" presStyleIdx="2" presStyleCnt="6"/>
      <dgm:spPr/>
    </dgm:pt>
    <dgm:pt modelId="{30490478-249E-423A-902C-4B59012AC6C3}" type="pres">
      <dgm:prSet presAssocID="{27F40F44-E926-4333-ACC1-807F2CB172E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AF27C821-F360-4D95-B5A6-D8B800FCB0BB}" type="pres">
      <dgm:prSet presAssocID="{27F40F44-E926-4333-ACC1-807F2CB172EE}" presName="spaceRect" presStyleCnt="0"/>
      <dgm:spPr/>
    </dgm:pt>
    <dgm:pt modelId="{88ABF0F6-B7AB-4E4D-8133-ABDAA4CB31A4}" type="pres">
      <dgm:prSet presAssocID="{27F40F44-E926-4333-ACC1-807F2CB172EE}" presName="textRect" presStyleLbl="revTx" presStyleIdx="2" presStyleCnt="6">
        <dgm:presLayoutVars>
          <dgm:chMax val="1"/>
          <dgm:chPref val="1"/>
        </dgm:presLayoutVars>
      </dgm:prSet>
      <dgm:spPr/>
    </dgm:pt>
    <dgm:pt modelId="{B9B999DF-E8A7-4EDF-8408-49F2C545F456}" type="pres">
      <dgm:prSet presAssocID="{8ADBCB18-D4F1-4910-94D6-403866CFC412}" presName="sibTrans" presStyleLbl="sibTrans2D1" presStyleIdx="0" presStyleCnt="0"/>
      <dgm:spPr/>
    </dgm:pt>
    <dgm:pt modelId="{E7E8C8CE-DBAC-412A-9F27-AF26461438A3}" type="pres">
      <dgm:prSet presAssocID="{F1B99AE4-EEA6-4CDC-9378-58981DF353F9}" presName="compNode" presStyleCnt="0"/>
      <dgm:spPr/>
    </dgm:pt>
    <dgm:pt modelId="{1C5690B5-75BB-484D-8BF4-3C33C13C0300}" type="pres">
      <dgm:prSet presAssocID="{F1B99AE4-EEA6-4CDC-9378-58981DF353F9}" presName="iconBgRect" presStyleLbl="bgShp" presStyleIdx="3" presStyleCnt="6"/>
      <dgm:spPr/>
    </dgm:pt>
    <dgm:pt modelId="{14F9CF6E-099F-4F94-A0D7-10EF2F78BAA4}" type="pres">
      <dgm:prSet presAssocID="{F1B99AE4-EEA6-4CDC-9378-58981DF353F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cket"/>
        </a:ext>
      </dgm:extLst>
    </dgm:pt>
    <dgm:pt modelId="{99EAD51A-39AD-44C5-A2F2-E74F88B7C7C4}" type="pres">
      <dgm:prSet presAssocID="{F1B99AE4-EEA6-4CDC-9378-58981DF353F9}" presName="spaceRect" presStyleCnt="0"/>
      <dgm:spPr/>
    </dgm:pt>
    <dgm:pt modelId="{F30897D9-5CDC-42D6-8738-6D35133C91C3}" type="pres">
      <dgm:prSet presAssocID="{F1B99AE4-EEA6-4CDC-9378-58981DF353F9}" presName="textRect" presStyleLbl="revTx" presStyleIdx="3" presStyleCnt="6">
        <dgm:presLayoutVars>
          <dgm:chMax val="1"/>
          <dgm:chPref val="1"/>
        </dgm:presLayoutVars>
      </dgm:prSet>
      <dgm:spPr/>
    </dgm:pt>
    <dgm:pt modelId="{F387C350-0FF4-4357-A3F9-8AF38FF8CF8A}" type="pres">
      <dgm:prSet presAssocID="{B70FDB20-48CF-4967-85E7-A04F81A963DC}" presName="sibTrans" presStyleLbl="sibTrans2D1" presStyleIdx="0" presStyleCnt="0"/>
      <dgm:spPr/>
    </dgm:pt>
    <dgm:pt modelId="{49351CC4-7A7B-4AE6-A588-C6FD4A387BD6}" type="pres">
      <dgm:prSet presAssocID="{23ABF90C-2B05-42D7-AC13-A0856B6017C5}" presName="compNode" presStyleCnt="0"/>
      <dgm:spPr/>
    </dgm:pt>
    <dgm:pt modelId="{54E0A909-43D3-458F-BBB3-723838D551B1}" type="pres">
      <dgm:prSet presAssocID="{23ABF90C-2B05-42D7-AC13-A0856B6017C5}" presName="iconBgRect" presStyleLbl="bgShp" presStyleIdx="4" presStyleCnt="6"/>
      <dgm:spPr/>
    </dgm:pt>
    <dgm:pt modelId="{21061C5A-0699-4CE6-A737-E32A96741FFB}" type="pres">
      <dgm:prSet presAssocID="{23ABF90C-2B05-42D7-AC13-A0856B6017C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ED8A40E7-1A3E-4B24-A3B9-DAD6C84A5579}" type="pres">
      <dgm:prSet presAssocID="{23ABF90C-2B05-42D7-AC13-A0856B6017C5}" presName="spaceRect" presStyleCnt="0"/>
      <dgm:spPr/>
    </dgm:pt>
    <dgm:pt modelId="{23A51C4E-2B81-425E-8DC8-CCCF51BBD060}" type="pres">
      <dgm:prSet presAssocID="{23ABF90C-2B05-42D7-AC13-A0856B6017C5}" presName="textRect" presStyleLbl="revTx" presStyleIdx="4" presStyleCnt="6">
        <dgm:presLayoutVars>
          <dgm:chMax val="1"/>
          <dgm:chPref val="1"/>
        </dgm:presLayoutVars>
      </dgm:prSet>
      <dgm:spPr/>
    </dgm:pt>
    <dgm:pt modelId="{9D9A1946-E82A-449F-B601-AF03FA212971}" type="pres">
      <dgm:prSet presAssocID="{16C0F0E8-DA30-4CC6-B4A7-5D5515E248DD}" presName="sibTrans" presStyleLbl="sibTrans2D1" presStyleIdx="0" presStyleCnt="0"/>
      <dgm:spPr/>
    </dgm:pt>
    <dgm:pt modelId="{158F0F9E-96ED-41BD-BE00-2E0CAE20321C}" type="pres">
      <dgm:prSet presAssocID="{540C0E5C-B489-46ED-AE5F-177CA8F01A08}" presName="compNode" presStyleCnt="0"/>
      <dgm:spPr/>
    </dgm:pt>
    <dgm:pt modelId="{F4FE8E4A-5922-4C2A-BEA1-E7976FB76B55}" type="pres">
      <dgm:prSet presAssocID="{540C0E5C-B489-46ED-AE5F-177CA8F01A08}" presName="iconBgRect" presStyleLbl="bgShp" presStyleIdx="5" presStyleCnt="6"/>
      <dgm:spPr/>
    </dgm:pt>
    <dgm:pt modelId="{8F6D3DFE-02A5-487C-9949-9E6766FAA91E}" type="pres">
      <dgm:prSet presAssocID="{540C0E5C-B489-46ED-AE5F-177CA8F01A0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Book"/>
        </a:ext>
      </dgm:extLst>
    </dgm:pt>
    <dgm:pt modelId="{3E865B97-4E32-4941-98C8-ECCB0EB8DECF}" type="pres">
      <dgm:prSet presAssocID="{540C0E5C-B489-46ED-AE5F-177CA8F01A08}" presName="spaceRect" presStyleCnt="0"/>
      <dgm:spPr/>
    </dgm:pt>
    <dgm:pt modelId="{E7A359BC-C74A-4FAB-A68B-3D907F4245EF}" type="pres">
      <dgm:prSet presAssocID="{540C0E5C-B489-46ED-AE5F-177CA8F01A08}" presName="textRect" presStyleLbl="revTx" presStyleIdx="5" presStyleCnt="6">
        <dgm:presLayoutVars>
          <dgm:chMax val="1"/>
          <dgm:chPref val="1"/>
        </dgm:presLayoutVars>
      </dgm:prSet>
      <dgm:spPr/>
    </dgm:pt>
  </dgm:ptLst>
  <dgm:cxnLst>
    <dgm:cxn modelId="{37A36A04-0F8A-4D7F-AAA7-7BEA91DCDB00}" type="presOf" srcId="{EAAD85AC-C48C-47A3-97AF-85BB940FE006}" destId="{1B6F79FA-D2BC-48FB-B70D-3EA15A63D509}" srcOrd="0" destOrd="0" presId="urn:microsoft.com/office/officeart/2018/2/layout/IconCircleList"/>
    <dgm:cxn modelId="{6B1B7418-C8DA-4A1E-89EE-BD1AE1C6F68D}" type="presOf" srcId="{E886FE15-1437-4427-AE41-15F6CB4B8B49}" destId="{3E925FCD-6983-4F25-9294-828C580FB503}" srcOrd="0" destOrd="0" presId="urn:microsoft.com/office/officeart/2018/2/layout/IconCircleList"/>
    <dgm:cxn modelId="{DDA48E26-A657-4D77-9BA6-F543A3073522}" srcId="{2CA388DE-3DFB-47E6-A844-3BF90E8892FD}" destId="{540C0E5C-B489-46ED-AE5F-177CA8F01A08}" srcOrd="5" destOrd="0" parTransId="{975CF5CA-807F-4808-AE81-E7904B9A3976}" sibTransId="{C14B7BC4-122F-4425-8C80-44099B47B10C}"/>
    <dgm:cxn modelId="{7D49165D-13E1-435B-846F-DE96704B9744}" type="presOf" srcId="{27F40F44-E926-4333-ACC1-807F2CB172EE}" destId="{88ABF0F6-B7AB-4E4D-8133-ABDAA4CB31A4}" srcOrd="0" destOrd="0" presId="urn:microsoft.com/office/officeart/2018/2/layout/IconCircleList"/>
    <dgm:cxn modelId="{57302943-2331-452F-A6AF-D4656C625C23}" type="presOf" srcId="{23ABF90C-2B05-42D7-AC13-A0856B6017C5}" destId="{23A51C4E-2B81-425E-8DC8-CCCF51BBD060}" srcOrd="0" destOrd="0" presId="urn:microsoft.com/office/officeart/2018/2/layout/IconCircleList"/>
    <dgm:cxn modelId="{73497069-ED05-4D51-BF22-F27AA6F18F3F}" type="presOf" srcId="{16C0F0E8-DA30-4CC6-B4A7-5D5515E248DD}" destId="{9D9A1946-E82A-449F-B601-AF03FA212971}" srcOrd="0" destOrd="0" presId="urn:microsoft.com/office/officeart/2018/2/layout/IconCircleList"/>
    <dgm:cxn modelId="{35762B97-3BD4-4A16-95B6-0B5568BEE158}" srcId="{2CA388DE-3DFB-47E6-A844-3BF90E8892FD}" destId="{D7BAA4F6-0EC3-4430-A2FF-3EAEF88D7915}" srcOrd="1" destOrd="0" parTransId="{C52D02ED-5BF4-4BA9-9127-92A037A84F2C}" sibTransId="{02CD6E45-3B29-4544-88B7-B3A7E6515643}"/>
    <dgm:cxn modelId="{11F8F89D-CDC8-4E7D-A495-25CA4DDDA417}" type="presOf" srcId="{02CD6E45-3B29-4544-88B7-B3A7E6515643}" destId="{4D4C24AD-CB45-4D23-90DC-FE072E0338AF}" srcOrd="0" destOrd="0" presId="urn:microsoft.com/office/officeart/2018/2/layout/IconCircleList"/>
    <dgm:cxn modelId="{F4C82FA8-AE9B-4021-BD2E-C4C04516A36E}" type="presOf" srcId="{F1B99AE4-EEA6-4CDC-9378-58981DF353F9}" destId="{F30897D9-5CDC-42D6-8738-6D35133C91C3}" srcOrd="0" destOrd="0" presId="urn:microsoft.com/office/officeart/2018/2/layout/IconCircleList"/>
    <dgm:cxn modelId="{FB6317AD-9F99-4D47-BF39-5AE8270E72C4}" type="presOf" srcId="{D7BAA4F6-0EC3-4430-A2FF-3EAEF88D7915}" destId="{40110D12-7AED-4C08-89FE-E1FF0A21B7E4}" srcOrd="0" destOrd="0" presId="urn:microsoft.com/office/officeart/2018/2/layout/IconCircleList"/>
    <dgm:cxn modelId="{9674ADC9-88DF-4843-AFDE-1BF65CBCA685}" type="presOf" srcId="{8ADBCB18-D4F1-4910-94D6-403866CFC412}" destId="{B9B999DF-E8A7-4EDF-8408-49F2C545F456}" srcOrd="0" destOrd="0" presId="urn:microsoft.com/office/officeart/2018/2/layout/IconCircleList"/>
    <dgm:cxn modelId="{407A7ACC-ACE7-44FA-9F44-1E80CCE1BCDB}" type="presOf" srcId="{2CA388DE-3DFB-47E6-A844-3BF90E8892FD}" destId="{E68D1B86-656D-4C50-9968-478DE4013435}" srcOrd="0" destOrd="0" presId="urn:microsoft.com/office/officeart/2018/2/layout/IconCircleList"/>
    <dgm:cxn modelId="{728EEFCC-303C-448E-8635-D91618A097AF}" srcId="{2CA388DE-3DFB-47E6-A844-3BF90E8892FD}" destId="{F1B99AE4-EEA6-4CDC-9378-58981DF353F9}" srcOrd="3" destOrd="0" parTransId="{51E5954E-C1DB-42F4-8EC6-E5802DD59AF0}" sibTransId="{B70FDB20-48CF-4967-85E7-A04F81A963DC}"/>
    <dgm:cxn modelId="{B95A15D4-A3DC-4AC4-B880-357AB0C4B56E}" type="presOf" srcId="{B70FDB20-48CF-4967-85E7-A04F81A963DC}" destId="{F387C350-0FF4-4357-A3F9-8AF38FF8CF8A}" srcOrd="0" destOrd="0" presId="urn:microsoft.com/office/officeart/2018/2/layout/IconCircleList"/>
    <dgm:cxn modelId="{2D144BD4-11A1-4C59-A4B9-9D02D7A52AA0}" srcId="{2CA388DE-3DFB-47E6-A844-3BF90E8892FD}" destId="{23ABF90C-2B05-42D7-AC13-A0856B6017C5}" srcOrd="4" destOrd="0" parTransId="{1862DA96-14BA-4F73-939E-DB2B07B6DC36}" sibTransId="{16C0F0E8-DA30-4CC6-B4A7-5D5515E248DD}"/>
    <dgm:cxn modelId="{3AE01EED-359C-4302-9226-DB888A912F58}" srcId="{2CA388DE-3DFB-47E6-A844-3BF90E8892FD}" destId="{27F40F44-E926-4333-ACC1-807F2CB172EE}" srcOrd="2" destOrd="0" parTransId="{E79E855D-B844-4FB4-A903-4ECBAF469C2B}" sibTransId="{8ADBCB18-D4F1-4910-94D6-403866CFC412}"/>
    <dgm:cxn modelId="{723661FC-FEAF-45F7-8532-ECE6C41CB020}" type="presOf" srcId="{540C0E5C-B489-46ED-AE5F-177CA8F01A08}" destId="{E7A359BC-C74A-4FAB-A68B-3D907F4245EF}" srcOrd="0" destOrd="0" presId="urn:microsoft.com/office/officeart/2018/2/layout/IconCircleList"/>
    <dgm:cxn modelId="{4A1BE7FC-C9DB-4F8C-9E68-23B45390B89D}" srcId="{2CA388DE-3DFB-47E6-A844-3BF90E8892FD}" destId="{EAAD85AC-C48C-47A3-97AF-85BB940FE006}" srcOrd="0" destOrd="0" parTransId="{5A1EE943-4E8C-4509-B270-9EC5972B7B28}" sibTransId="{E886FE15-1437-4427-AE41-15F6CB4B8B49}"/>
    <dgm:cxn modelId="{720D9925-E19F-4BB7-9627-12FC8F3A887A}" type="presParOf" srcId="{E68D1B86-656D-4C50-9968-478DE4013435}" destId="{0B05D55D-B349-4A22-90CB-26371B84E7FA}" srcOrd="0" destOrd="0" presId="urn:microsoft.com/office/officeart/2018/2/layout/IconCircleList"/>
    <dgm:cxn modelId="{1174D2E0-3BF8-4135-BAD6-F8C0C5696C1E}" type="presParOf" srcId="{0B05D55D-B349-4A22-90CB-26371B84E7FA}" destId="{52AD3F66-A4E0-4DA7-A122-0B90AF19AA26}" srcOrd="0" destOrd="0" presId="urn:microsoft.com/office/officeart/2018/2/layout/IconCircleList"/>
    <dgm:cxn modelId="{CA9D3D50-C9DC-47A9-AB90-BAA42C28D382}" type="presParOf" srcId="{52AD3F66-A4E0-4DA7-A122-0B90AF19AA26}" destId="{956E91D6-C4BB-4F11-A38C-838B8ED61A9C}" srcOrd="0" destOrd="0" presId="urn:microsoft.com/office/officeart/2018/2/layout/IconCircleList"/>
    <dgm:cxn modelId="{8D6102E3-0332-4987-8D3B-5241F2047C79}" type="presParOf" srcId="{52AD3F66-A4E0-4DA7-A122-0B90AF19AA26}" destId="{B83A29A2-8EF3-4D28-8792-C803CD404745}" srcOrd="1" destOrd="0" presId="urn:microsoft.com/office/officeart/2018/2/layout/IconCircleList"/>
    <dgm:cxn modelId="{9FA65750-2E38-4D73-80E0-776D22518DB5}" type="presParOf" srcId="{52AD3F66-A4E0-4DA7-A122-0B90AF19AA26}" destId="{5CDC660F-3180-4FC8-9F16-7E4794BDA764}" srcOrd="2" destOrd="0" presId="urn:microsoft.com/office/officeart/2018/2/layout/IconCircleList"/>
    <dgm:cxn modelId="{75D40050-1C41-4DF6-A284-708E80880089}" type="presParOf" srcId="{52AD3F66-A4E0-4DA7-A122-0B90AF19AA26}" destId="{1B6F79FA-D2BC-48FB-B70D-3EA15A63D509}" srcOrd="3" destOrd="0" presId="urn:microsoft.com/office/officeart/2018/2/layout/IconCircleList"/>
    <dgm:cxn modelId="{2259921D-B205-4754-92B0-205F2CD4963E}" type="presParOf" srcId="{0B05D55D-B349-4A22-90CB-26371B84E7FA}" destId="{3E925FCD-6983-4F25-9294-828C580FB503}" srcOrd="1" destOrd="0" presId="urn:microsoft.com/office/officeart/2018/2/layout/IconCircleList"/>
    <dgm:cxn modelId="{C4854461-8F60-42F4-985E-589E2B493894}" type="presParOf" srcId="{0B05D55D-B349-4A22-90CB-26371B84E7FA}" destId="{53B9386C-46E4-4F7E-88C4-89C9AFE8DCE3}" srcOrd="2" destOrd="0" presId="urn:microsoft.com/office/officeart/2018/2/layout/IconCircleList"/>
    <dgm:cxn modelId="{448F6D1E-5B52-480C-9CBF-03CC4AD579B0}" type="presParOf" srcId="{53B9386C-46E4-4F7E-88C4-89C9AFE8DCE3}" destId="{18C37B83-D670-492D-AF52-070297C595B3}" srcOrd="0" destOrd="0" presId="urn:microsoft.com/office/officeart/2018/2/layout/IconCircleList"/>
    <dgm:cxn modelId="{6A63A6A8-FBF5-4605-A041-C848CB81F6DD}" type="presParOf" srcId="{53B9386C-46E4-4F7E-88C4-89C9AFE8DCE3}" destId="{A8545A33-6E51-4CB5-997B-E1E7D58B5A82}" srcOrd="1" destOrd="0" presId="urn:microsoft.com/office/officeart/2018/2/layout/IconCircleList"/>
    <dgm:cxn modelId="{5810254F-B508-49AE-975C-427B97A9220B}" type="presParOf" srcId="{53B9386C-46E4-4F7E-88C4-89C9AFE8DCE3}" destId="{421350B6-864E-467F-ABCC-89789C3B2F11}" srcOrd="2" destOrd="0" presId="urn:microsoft.com/office/officeart/2018/2/layout/IconCircleList"/>
    <dgm:cxn modelId="{FF1FB322-A158-4A44-A458-53E1F550CAD0}" type="presParOf" srcId="{53B9386C-46E4-4F7E-88C4-89C9AFE8DCE3}" destId="{40110D12-7AED-4C08-89FE-E1FF0A21B7E4}" srcOrd="3" destOrd="0" presId="urn:microsoft.com/office/officeart/2018/2/layout/IconCircleList"/>
    <dgm:cxn modelId="{2F04C9C3-8910-461A-A4BB-3EFAD4F6919E}" type="presParOf" srcId="{0B05D55D-B349-4A22-90CB-26371B84E7FA}" destId="{4D4C24AD-CB45-4D23-90DC-FE072E0338AF}" srcOrd="3" destOrd="0" presId="urn:microsoft.com/office/officeart/2018/2/layout/IconCircleList"/>
    <dgm:cxn modelId="{787C386F-096A-49AD-9B0C-120A879DD958}" type="presParOf" srcId="{0B05D55D-B349-4A22-90CB-26371B84E7FA}" destId="{9DDEB912-6CB6-4BDA-BD9E-76CB3DF82512}" srcOrd="4" destOrd="0" presId="urn:microsoft.com/office/officeart/2018/2/layout/IconCircleList"/>
    <dgm:cxn modelId="{FDF3E9AA-63EF-4F05-8354-325B97688498}" type="presParOf" srcId="{9DDEB912-6CB6-4BDA-BD9E-76CB3DF82512}" destId="{DAE1889C-C741-4E7C-9C8C-5020C9BBE618}" srcOrd="0" destOrd="0" presId="urn:microsoft.com/office/officeart/2018/2/layout/IconCircleList"/>
    <dgm:cxn modelId="{A8479A65-8539-4D38-BB55-07AC1577E7A0}" type="presParOf" srcId="{9DDEB912-6CB6-4BDA-BD9E-76CB3DF82512}" destId="{30490478-249E-423A-902C-4B59012AC6C3}" srcOrd="1" destOrd="0" presId="urn:microsoft.com/office/officeart/2018/2/layout/IconCircleList"/>
    <dgm:cxn modelId="{9043BE88-E1A2-4D1B-B59B-2CB948923287}" type="presParOf" srcId="{9DDEB912-6CB6-4BDA-BD9E-76CB3DF82512}" destId="{AF27C821-F360-4D95-B5A6-D8B800FCB0BB}" srcOrd="2" destOrd="0" presId="urn:microsoft.com/office/officeart/2018/2/layout/IconCircleList"/>
    <dgm:cxn modelId="{1F17DBF3-595D-4941-8744-3240EEEDE3E4}" type="presParOf" srcId="{9DDEB912-6CB6-4BDA-BD9E-76CB3DF82512}" destId="{88ABF0F6-B7AB-4E4D-8133-ABDAA4CB31A4}" srcOrd="3" destOrd="0" presId="urn:microsoft.com/office/officeart/2018/2/layout/IconCircleList"/>
    <dgm:cxn modelId="{CA821B3C-0048-4D0D-8576-F1CBFC10A369}" type="presParOf" srcId="{0B05D55D-B349-4A22-90CB-26371B84E7FA}" destId="{B9B999DF-E8A7-4EDF-8408-49F2C545F456}" srcOrd="5" destOrd="0" presId="urn:microsoft.com/office/officeart/2018/2/layout/IconCircleList"/>
    <dgm:cxn modelId="{D5741A08-E6CD-41A8-8CA1-A637419F9B7A}" type="presParOf" srcId="{0B05D55D-B349-4A22-90CB-26371B84E7FA}" destId="{E7E8C8CE-DBAC-412A-9F27-AF26461438A3}" srcOrd="6" destOrd="0" presId="urn:microsoft.com/office/officeart/2018/2/layout/IconCircleList"/>
    <dgm:cxn modelId="{3F3E53ED-5029-4E9C-906D-C7E76B9F2F63}" type="presParOf" srcId="{E7E8C8CE-DBAC-412A-9F27-AF26461438A3}" destId="{1C5690B5-75BB-484D-8BF4-3C33C13C0300}" srcOrd="0" destOrd="0" presId="urn:microsoft.com/office/officeart/2018/2/layout/IconCircleList"/>
    <dgm:cxn modelId="{B650D572-10EA-4589-8D8E-86B886B6AD97}" type="presParOf" srcId="{E7E8C8CE-DBAC-412A-9F27-AF26461438A3}" destId="{14F9CF6E-099F-4F94-A0D7-10EF2F78BAA4}" srcOrd="1" destOrd="0" presId="urn:microsoft.com/office/officeart/2018/2/layout/IconCircleList"/>
    <dgm:cxn modelId="{05A48699-8D43-42AA-A487-11709A26E0BE}" type="presParOf" srcId="{E7E8C8CE-DBAC-412A-9F27-AF26461438A3}" destId="{99EAD51A-39AD-44C5-A2F2-E74F88B7C7C4}" srcOrd="2" destOrd="0" presId="urn:microsoft.com/office/officeart/2018/2/layout/IconCircleList"/>
    <dgm:cxn modelId="{2B2AC400-FDC8-4D86-9D41-95C2CEE6ECBC}" type="presParOf" srcId="{E7E8C8CE-DBAC-412A-9F27-AF26461438A3}" destId="{F30897D9-5CDC-42D6-8738-6D35133C91C3}" srcOrd="3" destOrd="0" presId="urn:microsoft.com/office/officeart/2018/2/layout/IconCircleList"/>
    <dgm:cxn modelId="{666E45A6-11B4-4EA7-8F1D-2423F23E11A1}" type="presParOf" srcId="{0B05D55D-B349-4A22-90CB-26371B84E7FA}" destId="{F387C350-0FF4-4357-A3F9-8AF38FF8CF8A}" srcOrd="7" destOrd="0" presId="urn:microsoft.com/office/officeart/2018/2/layout/IconCircleList"/>
    <dgm:cxn modelId="{5D016060-BF9E-4CE5-931D-15C1358DCDB4}" type="presParOf" srcId="{0B05D55D-B349-4A22-90CB-26371B84E7FA}" destId="{49351CC4-7A7B-4AE6-A588-C6FD4A387BD6}" srcOrd="8" destOrd="0" presId="urn:microsoft.com/office/officeart/2018/2/layout/IconCircleList"/>
    <dgm:cxn modelId="{5B8E7780-6C7B-4A43-8613-ACE1FD6DECD5}" type="presParOf" srcId="{49351CC4-7A7B-4AE6-A588-C6FD4A387BD6}" destId="{54E0A909-43D3-458F-BBB3-723838D551B1}" srcOrd="0" destOrd="0" presId="urn:microsoft.com/office/officeart/2018/2/layout/IconCircleList"/>
    <dgm:cxn modelId="{3924A8AA-1249-4786-A37B-293CAF29E660}" type="presParOf" srcId="{49351CC4-7A7B-4AE6-A588-C6FD4A387BD6}" destId="{21061C5A-0699-4CE6-A737-E32A96741FFB}" srcOrd="1" destOrd="0" presId="urn:microsoft.com/office/officeart/2018/2/layout/IconCircleList"/>
    <dgm:cxn modelId="{68417954-BEEA-4F11-9D02-9B0D6A56CF30}" type="presParOf" srcId="{49351CC4-7A7B-4AE6-A588-C6FD4A387BD6}" destId="{ED8A40E7-1A3E-4B24-A3B9-DAD6C84A5579}" srcOrd="2" destOrd="0" presId="urn:microsoft.com/office/officeart/2018/2/layout/IconCircleList"/>
    <dgm:cxn modelId="{DCC39671-60B1-46E9-80D9-FE5D07F6CF36}" type="presParOf" srcId="{49351CC4-7A7B-4AE6-A588-C6FD4A387BD6}" destId="{23A51C4E-2B81-425E-8DC8-CCCF51BBD060}" srcOrd="3" destOrd="0" presId="urn:microsoft.com/office/officeart/2018/2/layout/IconCircleList"/>
    <dgm:cxn modelId="{8225318D-0F0C-4F99-8960-797575FE6810}" type="presParOf" srcId="{0B05D55D-B349-4A22-90CB-26371B84E7FA}" destId="{9D9A1946-E82A-449F-B601-AF03FA212971}" srcOrd="9" destOrd="0" presId="urn:microsoft.com/office/officeart/2018/2/layout/IconCircleList"/>
    <dgm:cxn modelId="{916564F7-2043-4BB4-A235-63493616DE16}" type="presParOf" srcId="{0B05D55D-B349-4A22-90CB-26371B84E7FA}" destId="{158F0F9E-96ED-41BD-BE00-2E0CAE20321C}" srcOrd="10" destOrd="0" presId="urn:microsoft.com/office/officeart/2018/2/layout/IconCircleList"/>
    <dgm:cxn modelId="{CFC16ED6-F107-43DC-8E2F-A3A22893073C}" type="presParOf" srcId="{158F0F9E-96ED-41BD-BE00-2E0CAE20321C}" destId="{F4FE8E4A-5922-4C2A-BEA1-E7976FB76B55}" srcOrd="0" destOrd="0" presId="urn:microsoft.com/office/officeart/2018/2/layout/IconCircleList"/>
    <dgm:cxn modelId="{2B96F21E-7E8B-4FC9-846B-766BF36D923A}" type="presParOf" srcId="{158F0F9E-96ED-41BD-BE00-2E0CAE20321C}" destId="{8F6D3DFE-02A5-487C-9949-9E6766FAA91E}" srcOrd="1" destOrd="0" presId="urn:microsoft.com/office/officeart/2018/2/layout/IconCircleList"/>
    <dgm:cxn modelId="{E085B59E-3F90-4CD7-8740-A0E4A2C15E14}" type="presParOf" srcId="{158F0F9E-96ED-41BD-BE00-2E0CAE20321C}" destId="{3E865B97-4E32-4941-98C8-ECCB0EB8DECF}" srcOrd="2" destOrd="0" presId="urn:microsoft.com/office/officeart/2018/2/layout/IconCircleList"/>
    <dgm:cxn modelId="{CB9E6F3E-2A51-45C7-A4CD-B93657CE0AE9}" type="presParOf" srcId="{158F0F9E-96ED-41BD-BE00-2E0CAE20321C}" destId="{E7A359BC-C74A-4FAB-A68B-3D907F4245E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A4D1DC3-BB96-4113-991A-35F7C87EDB7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96EB349D-12A3-4CBD-9E20-32F71F910DF7}">
      <dgm:prSet/>
      <dgm:spPr/>
      <dgm:t>
        <a:bodyPr/>
        <a:lstStyle/>
        <a:p>
          <a:r>
            <a:rPr lang="en-CA"/>
            <a:t>Putting small programs together can be useful </a:t>
          </a:r>
          <a:endParaRPr lang="en-US"/>
        </a:p>
      </dgm:t>
    </dgm:pt>
    <dgm:pt modelId="{85615466-DB4A-4707-AD2F-5190BC55F166}" type="parTrans" cxnId="{506EF132-7A18-4363-90E1-46572C1E4926}">
      <dgm:prSet/>
      <dgm:spPr/>
      <dgm:t>
        <a:bodyPr/>
        <a:lstStyle/>
        <a:p>
          <a:endParaRPr lang="en-US"/>
        </a:p>
      </dgm:t>
    </dgm:pt>
    <dgm:pt modelId="{6AF8B764-752B-4EC1-83E8-72DD6C386702}" type="sibTrans" cxnId="{506EF132-7A18-4363-90E1-46572C1E4926}">
      <dgm:prSet/>
      <dgm:spPr/>
      <dgm:t>
        <a:bodyPr/>
        <a:lstStyle/>
        <a:p>
          <a:endParaRPr lang="en-US"/>
        </a:p>
      </dgm:t>
    </dgm:pt>
    <dgm:pt modelId="{6956C514-DE74-4DC0-A4B7-CEC065D275EA}">
      <dgm:prSet/>
      <dgm:spPr/>
      <dgm:t>
        <a:bodyPr/>
        <a:lstStyle/>
        <a:p>
          <a:r>
            <a:rPr lang="en-CA"/>
            <a:t>Helps with debugging and testing</a:t>
          </a:r>
          <a:endParaRPr lang="en-US"/>
        </a:p>
      </dgm:t>
    </dgm:pt>
    <dgm:pt modelId="{9DD45713-57CD-43D9-8218-EAE79C83D846}" type="parTrans" cxnId="{D7803172-88AA-42FE-821D-5A0FA402896C}">
      <dgm:prSet/>
      <dgm:spPr/>
      <dgm:t>
        <a:bodyPr/>
        <a:lstStyle/>
        <a:p>
          <a:endParaRPr lang="en-US"/>
        </a:p>
      </dgm:t>
    </dgm:pt>
    <dgm:pt modelId="{7F14D2DE-68D8-46D6-9E62-3549190C5480}" type="sibTrans" cxnId="{D7803172-88AA-42FE-821D-5A0FA402896C}">
      <dgm:prSet/>
      <dgm:spPr/>
      <dgm:t>
        <a:bodyPr/>
        <a:lstStyle/>
        <a:p>
          <a:endParaRPr lang="en-US"/>
        </a:p>
      </dgm:t>
    </dgm:pt>
    <dgm:pt modelId="{0833CBA5-6A5E-4D96-B4A6-93F524B6AC25}">
      <dgm:prSet/>
      <dgm:spPr/>
      <dgm:t>
        <a:bodyPr/>
        <a:lstStyle/>
        <a:p>
          <a:r>
            <a:rPr lang="en-CA"/>
            <a:t>Provides different ways of thinking about applications</a:t>
          </a:r>
          <a:endParaRPr lang="en-US"/>
        </a:p>
      </dgm:t>
    </dgm:pt>
    <dgm:pt modelId="{F63455AA-D7C5-498E-9BC1-C96B0DA6029B}" type="parTrans" cxnId="{0EECE8CE-F975-43E2-B28C-F7C9063B319D}">
      <dgm:prSet/>
      <dgm:spPr/>
      <dgm:t>
        <a:bodyPr/>
        <a:lstStyle/>
        <a:p>
          <a:endParaRPr lang="en-US"/>
        </a:p>
      </dgm:t>
    </dgm:pt>
    <dgm:pt modelId="{B5FFF83E-8B12-4203-9528-61162B9DA3ED}" type="sibTrans" cxnId="{0EECE8CE-F975-43E2-B28C-F7C9063B319D}">
      <dgm:prSet/>
      <dgm:spPr/>
      <dgm:t>
        <a:bodyPr/>
        <a:lstStyle/>
        <a:p>
          <a:endParaRPr lang="en-US"/>
        </a:p>
      </dgm:t>
    </dgm:pt>
    <dgm:pt modelId="{9A3C382A-5846-4443-9CCB-CBB01CD2BF4E}">
      <dgm:prSet/>
      <dgm:spPr/>
      <dgm:t>
        <a:bodyPr/>
        <a:lstStyle/>
        <a:p>
          <a:r>
            <a:rPr lang="en-CA"/>
            <a:t>In .NET every executable, can also be a library </a:t>
          </a:r>
          <a:endParaRPr lang="en-US"/>
        </a:p>
      </dgm:t>
    </dgm:pt>
    <dgm:pt modelId="{75617E63-BC31-4D7E-8B69-329558B2FF48}" type="parTrans" cxnId="{5E74A5E5-B123-4BEA-A97A-B4F22A7BF714}">
      <dgm:prSet/>
      <dgm:spPr/>
      <dgm:t>
        <a:bodyPr/>
        <a:lstStyle/>
        <a:p>
          <a:endParaRPr lang="en-US"/>
        </a:p>
      </dgm:t>
    </dgm:pt>
    <dgm:pt modelId="{B3D2C1A6-422C-41E0-913A-1E26051219E4}" type="sibTrans" cxnId="{5E74A5E5-B123-4BEA-A97A-B4F22A7BF714}">
      <dgm:prSet/>
      <dgm:spPr/>
      <dgm:t>
        <a:bodyPr/>
        <a:lstStyle/>
        <a:p>
          <a:endParaRPr lang="en-US"/>
        </a:p>
      </dgm:t>
    </dgm:pt>
    <dgm:pt modelId="{FA3B8F7A-3FF9-4030-B902-11F8F0D6A33C}" type="pres">
      <dgm:prSet presAssocID="{AA4D1DC3-BB96-4113-991A-35F7C87EDB76}" presName="linear" presStyleCnt="0">
        <dgm:presLayoutVars>
          <dgm:animLvl val="lvl"/>
          <dgm:resizeHandles val="exact"/>
        </dgm:presLayoutVars>
      </dgm:prSet>
      <dgm:spPr/>
    </dgm:pt>
    <dgm:pt modelId="{139E19F0-9E2C-4405-B1AB-5862E3AD5157}" type="pres">
      <dgm:prSet presAssocID="{96EB349D-12A3-4CBD-9E20-32F71F910DF7}" presName="parentText" presStyleLbl="node1" presStyleIdx="0" presStyleCnt="4">
        <dgm:presLayoutVars>
          <dgm:chMax val="0"/>
          <dgm:bulletEnabled val="1"/>
        </dgm:presLayoutVars>
      </dgm:prSet>
      <dgm:spPr/>
    </dgm:pt>
    <dgm:pt modelId="{50137CAE-78E6-4295-9950-4FE9B4CB28EF}" type="pres">
      <dgm:prSet presAssocID="{6AF8B764-752B-4EC1-83E8-72DD6C386702}" presName="spacer" presStyleCnt="0"/>
      <dgm:spPr/>
    </dgm:pt>
    <dgm:pt modelId="{A5EEED7B-C776-4A1C-BDDD-CE16BB18C6AD}" type="pres">
      <dgm:prSet presAssocID="{6956C514-DE74-4DC0-A4B7-CEC065D275EA}" presName="parentText" presStyleLbl="node1" presStyleIdx="1" presStyleCnt="4">
        <dgm:presLayoutVars>
          <dgm:chMax val="0"/>
          <dgm:bulletEnabled val="1"/>
        </dgm:presLayoutVars>
      </dgm:prSet>
      <dgm:spPr/>
    </dgm:pt>
    <dgm:pt modelId="{B091C163-0A3A-4B4A-AF2A-552158265F60}" type="pres">
      <dgm:prSet presAssocID="{7F14D2DE-68D8-46D6-9E62-3549190C5480}" presName="spacer" presStyleCnt="0"/>
      <dgm:spPr/>
    </dgm:pt>
    <dgm:pt modelId="{0D56BB83-8A63-4D4E-ACBC-219181D7151E}" type="pres">
      <dgm:prSet presAssocID="{0833CBA5-6A5E-4D96-B4A6-93F524B6AC25}" presName="parentText" presStyleLbl="node1" presStyleIdx="2" presStyleCnt="4">
        <dgm:presLayoutVars>
          <dgm:chMax val="0"/>
          <dgm:bulletEnabled val="1"/>
        </dgm:presLayoutVars>
      </dgm:prSet>
      <dgm:spPr/>
    </dgm:pt>
    <dgm:pt modelId="{46DE3226-D0F4-4910-B0A5-20812E3BC205}" type="pres">
      <dgm:prSet presAssocID="{B5FFF83E-8B12-4203-9528-61162B9DA3ED}" presName="spacer" presStyleCnt="0"/>
      <dgm:spPr/>
    </dgm:pt>
    <dgm:pt modelId="{1E056E3E-CFE9-46F2-8FFE-6B6C864130FE}" type="pres">
      <dgm:prSet presAssocID="{9A3C382A-5846-4443-9CCB-CBB01CD2BF4E}" presName="parentText" presStyleLbl="node1" presStyleIdx="3" presStyleCnt="4">
        <dgm:presLayoutVars>
          <dgm:chMax val="0"/>
          <dgm:bulletEnabled val="1"/>
        </dgm:presLayoutVars>
      </dgm:prSet>
      <dgm:spPr/>
    </dgm:pt>
  </dgm:ptLst>
  <dgm:cxnLst>
    <dgm:cxn modelId="{0894D104-AD15-4B66-A1A2-B1344BEEAE52}" type="presOf" srcId="{6956C514-DE74-4DC0-A4B7-CEC065D275EA}" destId="{A5EEED7B-C776-4A1C-BDDD-CE16BB18C6AD}" srcOrd="0" destOrd="0" presId="urn:microsoft.com/office/officeart/2005/8/layout/vList2"/>
    <dgm:cxn modelId="{506EF132-7A18-4363-90E1-46572C1E4926}" srcId="{AA4D1DC3-BB96-4113-991A-35F7C87EDB76}" destId="{96EB349D-12A3-4CBD-9E20-32F71F910DF7}" srcOrd="0" destOrd="0" parTransId="{85615466-DB4A-4707-AD2F-5190BC55F166}" sibTransId="{6AF8B764-752B-4EC1-83E8-72DD6C386702}"/>
    <dgm:cxn modelId="{600B4A3B-3C76-4002-A42E-42783E4634E2}" type="presOf" srcId="{0833CBA5-6A5E-4D96-B4A6-93F524B6AC25}" destId="{0D56BB83-8A63-4D4E-ACBC-219181D7151E}" srcOrd="0" destOrd="0" presId="urn:microsoft.com/office/officeart/2005/8/layout/vList2"/>
    <dgm:cxn modelId="{4CE1E65B-F9A3-4B8B-B886-2D972B9AC5B3}" type="presOf" srcId="{9A3C382A-5846-4443-9CCB-CBB01CD2BF4E}" destId="{1E056E3E-CFE9-46F2-8FFE-6B6C864130FE}" srcOrd="0" destOrd="0" presId="urn:microsoft.com/office/officeart/2005/8/layout/vList2"/>
    <dgm:cxn modelId="{B09F884C-F416-4FFB-925D-8C50620B8084}" type="presOf" srcId="{96EB349D-12A3-4CBD-9E20-32F71F910DF7}" destId="{139E19F0-9E2C-4405-B1AB-5862E3AD5157}" srcOrd="0" destOrd="0" presId="urn:microsoft.com/office/officeart/2005/8/layout/vList2"/>
    <dgm:cxn modelId="{D7803172-88AA-42FE-821D-5A0FA402896C}" srcId="{AA4D1DC3-BB96-4113-991A-35F7C87EDB76}" destId="{6956C514-DE74-4DC0-A4B7-CEC065D275EA}" srcOrd="1" destOrd="0" parTransId="{9DD45713-57CD-43D9-8218-EAE79C83D846}" sibTransId="{7F14D2DE-68D8-46D6-9E62-3549190C5480}"/>
    <dgm:cxn modelId="{9E2A1A84-CA1E-4A75-8473-843ACD387C15}" type="presOf" srcId="{AA4D1DC3-BB96-4113-991A-35F7C87EDB76}" destId="{FA3B8F7A-3FF9-4030-B902-11F8F0D6A33C}" srcOrd="0" destOrd="0" presId="urn:microsoft.com/office/officeart/2005/8/layout/vList2"/>
    <dgm:cxn modelId="{0EECE8CE-F975-43E2-B28C-F7C9063B319D}" srcId="{AA4D1DC3-BB96-4113-991A-35F7C87EDB76}" destId="{0833CBA5-6A5E-4D96-B4A6-93F524B6AC25}" srcOrd="2" destOrd="0" parTransId="{F63455AA-D7C5-498E-9BC1-C96B0DA6029B}" sibTransId="{B5FFF83E-8B12-4203-9528-61162B9DA3ED}"/>
    <dgm:cxn modelId="{5E74A5E5-B123-4BEA-A97A-B4F22A7BF714}" srcId="{AA4D1DC3-BB96-4113-991A-35F7C87EDB76}" destId="{9A3C382A-5846-4443-9CCB-CBB01CD2BF4E}" srcOrd="3" destOrd="0" parTransId="{75617E63-BC31-4D7E-8B69-329558B2FF48}" sibTransId="{B3D2C1A6-422C-41E0-913A-1E26051219E4}"/>
    <dgm:cxn modelId="{E22B7639-E5A4-4C42-ADC1-7CBD170C5DEA}" type="presParOf" srcId="{FA3B8F7A-3FF9-4030-B902-11F8F0D6A33C}" destId="{139E19F0-9E2C-4405-B1AB-5862E3AD5157}" srcOrd="0" destOrd="0" presId="urn:microsoft.com/office/officeart/2005/8/layout/vList2"/>
    <dgm:cxn modelId="{D96723CB-F482-42F7-8503-1DB65CB55FAC}" type="presParOf" srcId="{FA3B8F7A-3FF9-4030-B902-11F8F0D6A33C}" destId="{50137CAE-78E6-4295-9950-4FE9B4CB28EF}" srcOrd="1" destOrd="0" presId="urn:microsoft.com/office/officeart/2005/8/layout/vList2"/>
    <dgm:cxn modelId="{F4E93B9F-8A76-4605-BB9A-D80859455B91}" type="presParOf" srcId="{FA3B8F7A-3FF9-4030-B902-11F8F0D6A33C}" destId="{A5EEED7B-C776-4A1C-BDDD-CE16BB18C6AD}" srcOrd="2" destOrd="0" presId="urn:microsoft.com/office/officeart/2005/8/layout/vList2"/>
    <dgm:cxn modelId="{91936DBA-5460-4B8A-BE5B-0F6A4A6EF599}" type="presParOf" srcId="{FA3B8F7A-3FF9-4030-B902-11F8F0D6A33C}" destId="{B091C163-0A3A-4B4A-AF2A-552158265F60}" srcOrd="3" destOrd="0" presId="urn:microsoft.com/office/officeart/2005/8/layout/vList2"/>
    <dgm:cxn modelId="{3DF101B7-F15F-42E7-951E-9FADB203F6FC}" type="presParOf" srcId="{FA3B8F7A-3FF9-4030-B902-11F8F0D6A33C}" destId="{0D56BB83-8A63-4D4E-ACBC-219181D7151E}" srcOrd="4" destOrd="0" presId="urn:microsoft.com/office/officeart/2005/8/layout/vList2"/>
    <dgm:cxn modelId="{546B087B-5835-402E-BCF2-BAC7DCFFA04E}" type="presParOf" srcId="{FA3B8F7A-3FF9-4030-B902-11F8F0D6A33C}" destId="{46DE3226-D0F4-4910-B0A5-20812E3BC205}" srcOrd="5" destOrd="0" presId="urn:microsoft.com/office/officeart/2005/8/layout/vList2"/>
    <dgm:cxn modelId="{EE6A0D63-D207-4879-801D-A1F75860AF0B}" type="presParOf" srcId="{FA3B8F7A-3FF9-4030-B902-11F8F0D6A33C}" destId="{1E056E3E-CFE9-46F2-8FFE-6B6C864130F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A0D660-8EF9-48AC-84F1-BB7EEC9117A3}"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66719E3C-DAE3-4C48-98AA-B05839A93795}">
      <dgm:prSet/>
      <dgm:spPr/>
      <dgm:t>
        <a:bodyPr/>
        <a:lstStyle/>
        <a:p>
          <a:r>
            <a:rPr lang="en-CA" dirty="0"/>
            <a:t>You are relatively new to programming</a:t>
          </a:r>
          <a:endParaRPr lang="en-US" dirty="0"/>
        </a:p>
      </dgm:t>
    </dgm:pt>
    <dgm:pt modelId="{DDADFB67-ABD4-4BDC-A7D8-77FF4F20F207}" type="parTrans" cxnId="{5765B470-25BD-45D8-A58C-D775D074DE91}">
      <dgm:prSet/>
      <dgm:spPr/>
      <dgm:t>
        <a:bodyPr/>
        <a:lstStyle/>
        <a:p>
          <a:endParaRPr lang="en-US"/>
        </a:p>
      </dgm:t>
    </dgm:pt>
    <dgm:pt modelId="{5A5F759A-E0F5-4BD3-A82C-7EC2693ECD12}" type="sibTrans" cxnId="{5765B470-25BD-45D8-A58C-D775D074DE91}">
      <dgm:prSet/>
      <dgm:spPr/>
      <dgm:t>
        <a:bodyPr/>
        <a:lstStyle/>
        <a:p>
          <a:endParaRPr lang="en-US" dirty="0"/>
        </a:p>
      </dgm:t>
    </dgm:pt>
    <dgm:pt modelId="{F78C4987-6ED7-41C2-8055-BC8CA9CB2A6D}">
      <dgm:prSet/>
      <dgm:spPr/>
      <dgm:t>
        <a:bodyPr/>
        <a:lstStyle/>
        <a:p>
          <a:r>
            <a:rPr lang="en-CA" dirty="0"/>
            <a:t>Maybe some Python experience</a:t>
          </a:r>
          <a:endParaRPr lang="en-US" dirty="0"/>
        </a:p>
      </dgm:t>
    </dgm:pt>
    <dgm:pt modelId="{2D128894-5B3A-4723-BC5F-F5923DD56BAA}" type="parTrans" cxnId="{B67742E8-2D00-4460-B15F-09FC4092B8DC}">
      <dgm:prSet/>
      <dgm:spPr/>
      <dgm:t>
        <a:bodyPr/>
        <a:lstStyle/>
        <a:p>
          <a:endParaRPr lang="en-US"/>
        </a:p>
      </dgm:t>
    </dgm:pt>
    <dgm:pt modelId="{0C1EE2D8-1B0C-45D1-8421-169909EB0F14}" type="sibTrans" cxnId="{B67742E8-2D00-4460-B15F-09FC4092B8DC}">
      <dgm:prSet/>
      <dgm:spPr/>
      <dgm:t>
        <a:bodyPr/>
        <a:lstStyle/>
        <a:p>
          <a:endParaRPr lang="en-US" dirty="0"/>
        </a:p>
      </dgm:t>
    </dgm:pt>
    <dgm:pt modelId="{B20C2AE3-4A17-4536-A7F2-CA23CECE3953}">
      <dgm:prSet/>
      <dgm:spPr/>
      <dgm:t>
        <a:bodyPr/>
        <a:lstStyle/>
        <a:p>
          <a:r>
            <a:rPr lang="en-CA" dirty="0"/>
            <a:t>Programming is not your full-time job</a:t>
          </a:r>
          <a:endParaRPr lang="en-US" dirty="0"/>
        </a:p>
      </dgm:t>
    </dgm:pt>
    <dgm:pt modelId="{8608C79F-4F4F-494B-A35D-14498E025C5F}" type="parTrans" cxnId="{55F9399F-772D-4784-A289-361EF7F1CF69}">
      <dgm:prSet/>
      <dgm:spPr/>
      <dgm:t>
        <a:bodyPr/>
        <a:lstStyle/>
        <a:p>
          <a:endParaRPr lang="en-US"/>
        </a:p>
      </dgm:t>
    </dgm:pt>
    <dgm:pt modelId="{D66F0A57-D6B7-4102-AD52-09B932E3F98B}" type="sibTrans" cxnId="{55F9399F-772D-4784-A289-361EF7F1CF69}">
      <dgm:prSet/>
      <dgm:spPr/>
      <dgm:t>
        <a:bodyPr/>
        <a:lstStyle/>
        <a:p>
          <a:endParaRPr lang="en-US" dirty="0"/>
        </a:p>
      </dgm:t>
    </dgm:pt>
    <dgm:pt modelId="{E01D23BC-3950-46CC-9942-A11A4158492D}">
      <dgm:prSet/>
      <dgm:spPr/>
      <dgm:t>
        <a:bodyPr/>
        <a:lstStyle/>
        <a:p>
          <a:r>
            <a:rPr lang="en-CA" dirty="0"/>
            <a:t>You just want to learn quickly</a:t>
          </a:r>
          <a:endParaRPr lang="en-US" dirty="0"/>
        </a:p>
      </dgm:t>
    </dgm:pt>
    <dgm:pt modelId="{AE6A59A7-D164-482D-B490-4FA52C4E5685}" type="parTrans" cxnId="{A745CAB3-8909-436F-A829-80DBD252BFE7}">
      <dgm:prSet/>
      <dgm:spPr/>
      <dgm:t>
        <a:bodyPr/>
        <a:lstStyle/>
        <a:p>
          <a:endParaRPr lang="en-US"/>
        </a:p>
      </dgm:t>
    </dgm:pt>
    <dgm:pt modelId="{48D435EC-3CDC-437F-B592-44BD9C690408}" type="sibTrans" cxnId="{A745CAB3-8909-436F-A829-80DBD252BFE7}">
      <dgm:prSet/>
      <dgm:spPr/>
      <dgm:t>
        <a:bodyPr/>
        <a:lstStyle/>
        <a:p>
          <a:endParaRPr lang="en-US" dirty="0"/>
        </a:p>
      </dgm:t>
    </dgm:pt>
    <dgm:pt modelId="{99E49C54-CFDA-435D-AED7-548289C94790}">
      <dgm:prSet/>
      <dgm:spPr/>
      <dgm:t>
        <a:bodyPr/>
        <a:lstStyle/>
        <a:p>
          <a:r>
            <a:rPr lang="en-CA" dirty="0"/>
            <a:t>You use Windows </a:t>
          </a:r>
          <a:endParaRPr lang="en-US" dirty="0"/>
        </a:p>
      </dgm:t>
    </dgm:pt>
    <dgm:pt modelId="{E278AB23-0A3B-4E56-8651-D73A31DCC91F}" type="parTrans" cxnId="{74F66269-8296-4708-989C-52F8BCA4582D}">
      <dgm:prSet/>
      <dgm:spPr/>
      <dgm:t>
        <a:bodyPr/>
        <a:lstStyle/>
        <a:p>
          <a:endParaRPr lang="en-US"/>
        </a:p>
      </dgm:t>
    </dgm:pt>
    <dgm:pt modelId="{0C6D3FAD-522A-4538-9A8E-F8D5133DEA0A}" type="sibTrans" cxnId="{74F66269-8296-4708-989C-52F8BCA4582D}">
      <dgm:prSet/>
      <dgm:spPr/>
      <dgm:t>
        <a:bodyPr/>
        <a:lstStyle/>
        <a:p>
          <a:endParaRPr lang="en-US"/>
        </a:p>
      </dgm:t>
    </dgm:pt>
    <dgm:pt modelId="{441D281E-8B69-4C19-A383-CA985EA4152E}" type="pres">
      <dgm:prSet presAssocID="{1DA0D660-8EF9-48AC-84F1-BB7EEC9117A3}" presName="outerComposite" presStyleCnt="0">
        <dgm:presLayoutVars>
          <dgm:chMax val="5"/>
          <dgm:dir/>
          <dgm:resizeHandles val="exact"/>
        </dgm:presLayoutVars>
      </dgm:prSet>
      <dgm:spPr/>
    </dgm:pt>
    <dgm:pt modelId="{6B995502-8F7A-478B-9A42-2B9CDD0B4F8A}" type="pres">
      <dgm:prSet presAssocID="{1DA0D660-8EF9-48AC-84F1-BB7EEC9117A3}" presName="dummyMaxCanvas" presStyleCnt="0">
        <dgm:presLayoutVars/>
      </dgm:prSet>
      <dgm:spPr/>
    </dgm:pt>
    <dgm:pt modelId="{8A9014F8-B999-4E24-88D0-2F31D5CDDDBD}" type="pres">
      <dgm:prSet presAssocID="{1DA0D660-8EF9-48AC-84F1-BB7EEC9117A3}" presName="FiveNodes_1" presStyleLbl="node1" presStyleIdx="0" presStyleCnt="5">
        <dgm:presLayoutVars>
          <dgm:bulletEnabled val="1"/>
        </dgm:presLayoutVars>
      </dgm:prSet>
      <dgm:spPr/>
    </dgm:pt>
    <dgm:pt modelId="{8DC470F1-9D86-45F5-9162-1673CD399E3E}" type="pres">
      <dgm:prSet presAssocID="{1DA0D660-8EF9-48AC-84F1-BB7EEC9117A3}" presName="FiveNodes_2" presStyleLbl="node1" presStyleIdx="1" presStyleCnt="5">
        <dgm:presLayoutVars>
          <dgm:bulletEnabled val="1"/>
        </dgm:presLayoutVars>
      </dgm:prSet>
      <dgm:spPr/>
    </dgm:pt>
    <dgm:pt modelId="{8057AD40-9570-403F-9A9D-EF0F67769BE9}" type="pres">
      <dgm:prSet presAssocID="{1DA0D660-8EF9-48AC-84F1-BB7EEC9117A3}" presName="FiveNodes_3" presStyleLbl="node1" presStyleIdx="2" presStyleCnt="5">
        <dgm:presLayoutVars>
          <dgm:bulletEnabled val="1"/>
        </dgm:presLayoutVars>
      </dgm:prSet>
      <dgm:spPr/>
    </dgm:pt>
    <dgm:pt modelId="{6488C985-8444-49A5-A2BE-9BE9CCB6A0ED}" type="pres">
      <dgm:prSet presAssocID="{1DA0D660-8EF9-48AC-84F1-BB7EEC9117A3}" presName="FiveNodes_4" presStyleLbl="node1" presStyleIdx="3" presStyleCnt="5">
        <dgm:presLayoutVars>
          <dgm:bulletEnabled val="1"/>
        </dgm:presLayoutVars>
      </dgm:prSet>
      <dgm:spPr/>
    </dgm:pt>
    <dgm:pt modelId="{797FADCC-54EC-4E72-BDE2-1883A6C53BAE}" type="pres">
      <dgm:prSet presAssocID="{1DA0D660-8EF9-48AC-84F1-BB7EEC9117A3}" presName="FiveNodes_5" presStyleLbl="node1" presStyleIdx="4" presStyleCnt="5">
        <dgm:presLayoutVars>
          <dgm:bulletEnabled val="1"/>
        </dgm:presLayoutVars>
      </dgm:prSet>
      <dgm:spPr/>
    </dgm:pt>
    <dgm:pt modelId="{17A2B410-4743-4317-B7DC-2AD1F2F30448}" type="pres">
      <dgm:prSet presAssocID="{1DA0D660-8EF9-48AC-84F1-BB7EEC9117A3}" presName="FiveConn_1-2" presStyleLbl="fgAccFollowNode1" presStyleIdx="0" presStyleCnt="4">
        <dgm:presLayoutVars>
          <dgm:bulletEnabled val="1"/>
        </dgm:presLayoutVars>
      </dgm:prSet>
      <dgm:spPr/>
    </dgm:pt>
    <dgm:pt modelId="{B7F56BD7-901A-47D2-92DE-6007428E6A07}" type="pres">
      <dgm:prSet presAssocID="{1DA0D660-8EF9-48AC-84F1-BB7EEC9117A3}" presName="FiveConn_2-3" presStyleLbl="fgAccFollowNode1" presStyleIdx="1" presStyleCnt="4">
        <dgm:presLayoutVars>
          <dgm:bulletEnabled val="1"/>
        </dgm:presLayoutVars>
      </dgm:prSet>
      <dgm:spPr/>
    </dgm:pt>
    <dgm:pt modelId="{655F5ED3-463D-4AB1-ACEC-C991111FE7DF}" type="pres">
      <dgm:prSet presAssocID="{1DA0D660-8EF9-48AC-84F1-BB7EEC9117A3}" presName="FiveConn_3-4" presStyleLbl="fgAccFollowNode1" presStyleIdx="2" presStyleCnt="4">
        <dgm:presLayoutVars>
          <dgm:bulletEnabled val="1"/>
        </dgm:presLayoutVars>
      </dgm:prSet>
      <dgm:spPr/>
    </dgm:pt>
    <dgm:pt modelId="{005A53EA-C2CB-4101-9779-B6896CEF79BD}" type="pres">
      <dgm:prSet presAssocID="{1DA0D660-8EF9-48AC-84F1-BB7EEC9117A3}" presName="FiveConn_4-5" presStyleLbl="fgAccFollowNode1" presStyleIdx="3" presStyleCnt="4">
        <dgm:presLayoutVars>
          <dgm:bulletEnabled val="1"/>
        </dgm:presLayoutVars>
      </dgm:prSet>
      <dgm:spPr/>
    </dgm:pt>
    <dgm:pt modelId="{25A84F32-D3F0-4B79-92FF-F33EEEA7063F}" type="pres">
      <dgm:prSet presAssocID="{1DA0D660-8EF9-48AC-84F1-BB7EEC9117A3}" presName="FiveNodes_1_text" presStyleLbl="node1" presStyleIdx="4" presStyleCnt="5">
        <dgm:presLayoutVars>
          <dgm:bulletEnabled val="1"/>
        </dgm:presLayoutVars>
      </dgm:prSet>
      <dgm:spPr/>
    </dgm:pt>
    <dgm:pt modelId="{27F30690-2939-43CE-A6CD-32210D3525D5}" type="pres">
      <dgm:prSet presAssocID="{1DA0D660-8EF9-48AC-84F1-BB7EEC9117A3}" presName="FiveNodes_2_text" presStyleLbl="node1" presStyleIdx="4" presStyleCnt="5">
        <dgm:presLayoutVars>
          <dgm:bulletEnabled val="1"/>
        </dgm:presLayoutVars>
      </dgm:prSet>
      <dgm:spPr/>
    </dgm:pt>
    <dgm:pt modelId="{78154912-DE8B-424A-9761-A8F9CB016711}" type="pres">
      <dgm:prSet presAssocID="{1DA0D660-8EF9-48AC-84F1-BB7EEC9117A3}" presName="FiveNodes_3_text" presStyleLbl="node1" presStyleIdx="4" presStyleCnt="5">
        <dgm:presLayoutVars>
          <dgm:bulletEnabled val="1"/>
        </dgm:presLayoutVars>
      </dgm:prSet>
      <dgm:spPr/>
    </dgm:pt>
    <dgm:pt modelId="{49AB4143-9B90-468C-8060-28B5CD58E7FF}" type="pres">
      <dgm:prSet presAssocID="{1DA0D660-8EF9-48AC-84F1-BB7EEC9117A3}" presName="FiveNodes_4_text" presStyleLbl="node1" presStyleIdx="4" presStyleCnt="5">
        <dgm:presLayoutVars>
          <dgm:bulletEnabled val="1"/>
        </dgm:presLayoutVars>
      </dgm:prSet>
      <dgm:spPr/>
    </dgm:pt>
    <dgm:pt modelId="{4192EAF8-4803-4E7B-839A-4D62C1E70A2E}" type="pres">
      <dgm:prSet presAssocID="{1DA0D660-8EF9-48AC-84F1-BB7EEC9117A3}" presName="FiveNodes_5_text" presStyleLbl="node1" presStyleIdx="4" presStyleCnt="5">
        <dgm:presLayoutVars>
          <dgm:bulletEnabled val="1"/>
        </dgm:presLayoutVars>
      </dgm:prSet>
      <dgm:spPr/>
    </dgm:pt>
  </dgm:ptLst>
  <dgm:cxnLst>
    <dgm:cxn modelId="{1BF6C50F-8A47-4FBE-93C4-85DBB0550581}" type="presOf" srcId="{0C1EE2D8-1B0C-45D1-8421-169909EB0F14}" destId="{B7F56BD7-901A-47D2-92DE-6007428E6A07}" srcOrd="0" destOrd="0" presId="urn:microsoft.com/office/officeart/2005/8/layout/vProcess5"/>
    <dgm:cxn modelId="{523FEA2E-5874-4D19-BBB1-9F54613FF076}" type="presOf" srcId="{99E49C54-CFDA-435D-AED7-548289C94790}" destId="{797FADCC-54EC-4E72-BDE2-1883A6C53BAE}" srcOrd="0" destOrd="0" presId="urn:microsoft.com/office/officeart/2005/8/layout/vProcess5"/>
    <dgm:cxn modelId="{96999638-84E1-4BD1-9ABB-E4101FACDF85}" type="presOf" srcId="{B20C2AE3-4A17-4536-A7F2-CA23CECE3953}" destId="{78154912-DE8B-424A-9761-A8F9CB016711}" srcOrd="1" destOrd="0" presId="urn:microsoft.com/office/officeart/2005/8/layout/vProcess5"/>
    <dgm:cxn modelId="{CDDED063-11FF-4365-A2FA-42A9283D7DB2}" type="presOf" srcId="{E01D23BC-3950-46CC-9942-A11A4158492D}" destId="{6488C985-8444-49A5-A2BE-9BE9CCB6A0ED}" srcOrd="0" destOrd="0" presId="urn:microsoft.com/office/officeart/2005/8/layout/vProcess5"/>
    <dgm:cxn modelId="{74F66269-8296-4708-989C-52F8BCA4582D}" srcId="{1DA0D660-8EF9-48AC-84F1-BB7EEC9117A3}" destId="{99E49C54-CFDA-435D-AED7-548289C94790}" srcOrd="4" destOrd="0" parTransId="{E278AB23-0A3B-4E56-8651-D73A31DCC91F}" sibTransId="{0C6D3FAD-522A-4538-9A8E-F8D5133DEA0A}"/>
    <dgm:cxn modelId="{D469B36F-CE85-4C20-85A2-47EDE40EE067}" type="presOf" srcId="{B20C2AE3-4A17-4536-A7F2-CA23CECE3953}" destId="{8057AD40-9570-403F-9A9D-EF0F67769BE9}" srcOrd="0" destOrd="0" presId="urn:microsoft.com/office/officeart/2005/8/layout/vProcess5"/>
    <dgm:cxn modelId="{5765B470-25BD-45D8-A58C-D775D074DE91}" srcId="{1DA0D660-8EF9-48AC-84F1-BB7EEC9117A3}" destId="{66719E3C-DAE3-4C48-98AA-B05839A93795}" srcOrd="0" destOrd="0" parTransId="{DDADFB67-ABD4-4BDC-A7D8-77FF4F20F207}" sibTransId="{5A5F759A-E0F5-4BD3-A82C-7EC2693ECD12}"/>
    <dgm:cxn modelId="{9BE98B53-6468-4E42-996E-B4BA2072B651}" type="presOf" srcId="{66719E3C-DAE3-4C48-98AA-B05839A93795}" destId="{25A84F32-D3F0-4B79-92FF-F33EEEA7063F}" srcOrd="1" destOrd="0" presId="urn:microsoft.com/office/officeart/2005/8/layout/vProcess5"/>
    <dgm:cxn modelId="{34146B77-89EA-415C-B1D8-A6056CD3256F}" type="presOf" srcId="{E01D23BC-3950-46CC-9942-A11A4158492D}" destId="{49AB4143-9B90-468C-8060-28B5CD58E7FF}" srcOrd="1" destOrd="0" presId="urn:microsoft.com/office/officeart/2005/8/layout/vProcess5"/>
    <dgm:cxn modelId="{5FF91F95-67A8-4144-8A3B-AC4F16C46186}" type="presOf" srcId="{1DA0D660-8EF9-48AC-84F1-BB7EEC9117A3}" destId="{441D281E-8B69-4C19-A383-CA985EA4152E}" srcOrd="0" destOrd="0" presId="urn:microsoft.com/office/officeart/2005/8/layout/vProcess5"/>
    <dgm:cxn modelId="{AAA09496-5DBB-4BF5-821C-90CF599BAE62}" type="presOf" srcId="{66719E3C-DAE3-4C48-98AA-B05839A93795}" destId="{8A9014F8-B999-4E24-88D0-2F31D5CDDDBD}" srcOrd="0" destOrd="0" presId="urn:microsoft.com/office/officeart/2005/8/layout/vProcess5"/>
    <dgm:cxn modelId="{F8BAD899-FDF7-4388-B806-E8FF42057F11}" type="presOf" srcId="{F78C4987-6ED7-41C2-8055-BC8CA9CB2A6D}" destId="{8DC470F1-9D86-45F5-9162-1673CD399E3E}" srcOrd="0" destOrd="0" presId="urn:microsoft.com/office/officeart/2005/8/layout/vProcess5"/>
    <dgm:cxn modelId="{7B0A569D-FDD2-4FC0-AB66-93415DF0290B}" type="presOf" srcId="{D66F0A57-D6B7-4102-AD52-09B932E3F98B}" destId="{655F5ED3-463D-4AB1-ACEC-C991111FE7DF}" srcOrd="0" destOrd="0" presId="urn:microsoft.com/office/officeart/2005/8/layout/vProcess5"/>
    <dgm:cxn modelId="{55F9399F-772D-4784-A289-361EF7F1CF69}" srcId="{1DA0D660-8EF9-48AC-84F1-BB7EEC9117A3}" destId="{B20C2AE3-4A17-4536-A7F2-CA23CECE3953}" srcOrd="2" destOrd="0" parTransId="{8608C79F-4F4F-494B-A35D-14498E025C5F}" sibTransId="{D66F0A57-D6B7-4102-AD52-09B932E3F98B}"/>
    <dgm:cxn modelId="{DE9E51B2-2471-4F37-8A96-C3C43817EA1A}" type="presOf" srcId="{5A5F759A-E0F5-4BD3-A82C-7EC2693ECD12}" destId="{17A2B410-4743-4317-B7DC-2AD1F2F30448}" srcOrd="0" destOrd="0" presId="urn:microsoft.com/office/officeart/2005/8/layout/vProcess5"/>
    <dgm:cxn modelId="{A745CAB3-8909-436F-A829-80DBD252BFE7}" srcId="{1DA0D660-8EF9-48AC-84F1-BB7EEC9117A3}" destId="{E01D23BC-3950-46CC-9942-A11A4158492D}" srcOrd="3" destOrd="0" parTransId="{AE6A59A7-D164-482D-B490-4FA52C4E5685}" sibTransId="{48D435EC-3CDC-437F-B592-44BD9C690408}"/>
    <dgm:cxn modelId="{DABDB0D3-D054-44E4-A7FB-F0920B1598FE}" type="presOf" srcId="{48D435EC-3CDC-437F-B592-44BD9C690408}" destId="{005A53EA-C2CB-4101-9779-B6896CEF79BD}" srcOrd="0" destOrd="0" presId="urn:microsoft.com/office/officeart/2005/8/layout/vProcess5"/>
    <dgm:cxn modelId="{8F33B3E3-2CB2-4766-B600-C3B513D954F8}" type="presOf" srcId="{F78C4987-6ED7-41C2-8055-BC8CA9CB2A6D}" destId="{27F30690-2939-43CE-A6CD-32210D3525D5}" srcOrd="1" destOrd="0" presId="urn:microsoft.com/office/officeart/2005/8/layout/vProcess5"/>
    <dgm:cxn modelId="{B67742E8-2D00-4460-B15F-09FC4092B8DC}" srcId="{1DA0D660-8EF9-48AC-84F1-BB7EEC9117A3}" destId="{F78C4987-6ED7-41C2-8055-BC8CA9CB2A6D}" srcOrd="1" destOrd="0" parTransId="{2D128894-5B3A-4723-BC5F-F5923DD56BAA}" sibTransId="{0C1EE2D8-1B0C-45D1-8421-169909EB0F14}"/>
    <dgm:cxn modelId="{354904FB-2340-4FD3-B7A5-0E1716EC34C9}" type="presOf" srcId="{99E49C54-CFDA-435D-AED7-548289C94790}" destId="{4192EAF8-4803-4E7B-839A-4D62C1E70A2E}" srcOrd="1" destOrd="0" presId="urn:microsoft.com/office/officeart/2005/8/layout/vProcess5"/>
    <dgm:cxn modelId="{CE7BA095-E719-431C-9DBD-CCBF167C41CE}" type="presParOf" srcId="{441D281E-8B69-4C19-A383-CA985EA4152E}" destId="{6B995502-8F7A-478B-9A42-2B9CDD0B4F8A}" srcOrd="0" destOrd="0" presId="urn:microsoft.com/office/officeart/2005/8/layout/vProcess5"/>
    <dgm:cxn modelId="{A9957197-DC51-48CB-83F3-03DB691CC5E5}" type="presParOf" srcId="{441D281E-8B69-4C19-A383-CA985EA4152E}" destId="{8A9014F8-B999-4E24-88D0-2F31D5CDDDBD}" srcOrd="1" destOrd="0" presId="urn:microsoft.com/office/officeart/2005/8/layout/vProcess5"/>
    <dgm:cxn modelId="{51D6496C-E025-4D74-8A42-ADBA416F2D94}" type="presParOf" srcId="{441D281E-8B69-4C19-A383-CA985EA4152E}" destId="{8DC470F1-9D86-45F5-9162-1673CD399E3E}" srcOrd="2" destOrd="0" presId="urn:microsoft.com/office/officeart/2005/8/layout/vProcess5"/>
    <dgm:cxn modelId="{A815536F-F6C4-4A10-A833-CEF64536B597}" type="presParOf" srcId="{441D281E-8B69-4C19-A383-CA985EA4152E}" destId="{8057AD40-9570-403F-9A9D-EF0F67769BE9}" srcOrd="3" destOrd="0" presId="urn:microsoft.com/office/officeart/2005/8/layout/vProcess5"/>
    <dgm:cxn modelId="{C79CB9F6-7D2C-454C-913E-00E03801E526}" type="presParOf" srcId="{441D281E-8B69-4C19-A383-CA985EA4152E}" destId="{6488C985-8444-49A5-A2BE-9BE9CCB6A0ED}" srcOrd="4" destOrd="0" presId="urn:microsoft.com/office/officeart/2005/8/layout/vProcess5"/>
    <dgm:cxn modelId="{6314880C-EE70-4CA3-863D-2A2813A5D80B}" type="presParOf" srcId="{441D281E-8B69-4C19-A383-CA985EA4152E}" destId="{797FADCC-54EC-4E72-BDE2-1883A6C53BAE}" srcOrd="5" destOrd="0" presId="urn:microsoft.com/office/officeart/2005/8/layout/vProcess5"/>
    <dgm:cxn modelId="{540F7CDC-5A28-4E33-83C2-9C26B955F796}" type="presParOf" srcId="{441D281E-8B69-4C19-A383-CA985EA4152E}" destId="{17A2B410-4743-4317-B7DC-2AD1F2F30448}" srcOrd="6" destOrd="0" presId="urn:microsoft.com/office/officeart/2005/8/layout/vProcess5"/>
    <dgm:cxn modelId="{6CB8CC56-535C-4A4E-B076-710DB8528A2D}" type="presParOf" srcId="{441D281E-8B69-4C19-A383-CA985EA4152E}" destId="{B7F56BD7-901A-47D2-92DE-6007428E6A07}" srcOrd="7" destOrd="0" presId="urn:microsoft.com/office/officeart/2005/8/layout/vProcess5"/>
    <dgm:cxn modelId="{74E5BEFA-E942-481E-BCF3-7F3AA928FE82}" type="presParOf" srcId="{441D281E-8B69-4C19-A383-CA985EA4152E}" destId="{655F5ED3-463D-4AB1-ACEC-C991111FE7DF}" srcOrd="8" destOrd="0" presId="urn:microsoft.com/office/officeart/2005/8/layout/vProcess5"/>
    <dgm:cxn modelId="{8EF18BC2-106A-4F13-8E8A-13CBA7AF775D}" type="presParOf" srcId="{441D281E-8B69-4C19-A383-CA985EA4152E}" destId="{005A53EA-C2CB-4101-9779-B6896CEF79BD}" srcOrd="9" destOrd="0" presId="urn:microsoft.com/office/officeart/2005/8/layout/vProcess5"/>
    <dgm:cxn modelId="{F30E66C4-942C-4CE0-A8AE-5B35992EAACA}" type="presParOf" srcId="{441D281E-8B69-4C19-A383-CA985EA4152E}" destId="{25A84F32-D3F0-4B79-92FF-F33EEEA7063F}" srcOrd="10" destOrd="0" presId="urn:microsoft.com/office/officeart/2005/8/layout/vProcess5"/>
    <dgm:cxn modelId="{A28205F0-15C6-42E8-9F2E-CAB793DC0D0B}" type="presParOf" srcId="{441D281E-8B69-4C19-A383-CA985EA4152E}" destId="{27F30690-2939-43CE-A6CD-32210D3525D5}" srcOrd="11" destOrd="0" presId="urn:microsoft.com/office/officeart/2005/8/layout/vProcess5"/>
    <dgm:cxn modelId="{B9223986-92EB-45C9-9ACA-F9C58474A347}" type="presParOf" srcId="{441D281E-8B69-4C19-A383-CA985EA4152E}" destId="{78154912-DE8B-424A-9761-A8F9CB016711}" srcOrd="12" destOrd="0" presId="urn:microsoft.com/office/officeart/2005/8/layout/vProcess5"/>
    <dgm:cxn modelId="{D820590A-F093-43F6-B13B-1AD764C9B3AB}" type="presParOf" srcId="{441D281E-8B69-4C19-A383-CA985EA4152E}" destId="{49AB4143-9B90-468C-8060-28B5CD58E7FF}" srcOrd="13" destOrd="0" presId="urn:microsoft.com/office/officeart/2005/8/layout/vProcess5"/>
    <dgm:cxn modelId="{9541AB58-48ED-4D0E-9E5B-7B67D7350A99}" type="presParOf" srcId="{441D281E-8B69-4C19-A383-CA985EA4152E}" destId="{4192EAF8-4803-4E7B-839A-4D62C1E70A2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C84F2B-E5C4-4FD2-84CB-3896F874A37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1ABFD48-23BF-4E11-A22B-633346B331BD}">
      <dgm:prSet/>
      <dgm:spPr/>
      <dgm:t>
        <a:bodyPr/>
        <a:lstStyle/>
        <a:p>
          <a:r>
            <a:rPr lang="en-CA" dirty="0"/>
            <a:t>Standard Input</a:t>
          </a:r>
          <a:endParaRPr lang="en-US" dirty="0"/>
        </a:p>
      </dgm:t>
    </dgm:pt>
    <dgm:pt modelId="{E32DBF8B-8C4D-45E1-9B68-395D6ACEE7B0}" type="parTrans" cxnId="{EB54A406-A86D-4378-AFE4-EB963D7AA065}">
      <dgm:prSet/>
      <dgm:spPr/>
      <dgm:t>
        <a:bodyPr/>
        <a:lstStyle/>
        <a:p>
          <a:endParaRPr lang="en-US"/>
        </a:p>
      </dgm:t>
    </dgm:pt>
    <dgm:pt modelId="{6956966C-3843-4D38-BA28-FDD679C3B499}" type="sibTrans" cxnId="{EB54A406-A86D-4378-AFE4-EB963D7AA065}">
      <dgm:prSet/>
      <dgm:spPr/>
      <dgm:t>
        <a:bodyPr/>
        <a:lstStyle/>
        <a:p>
          <a:endParaRPr lang="en-US"/>
        </a:p>
      </dgm:t>
    </dgm:pt>
    <dgm:pt modelId="{7AC48AB0-EBB8-40F0-981D-ADFCDF8C5721}">
      <dgm:prSet/>
      <dgm:spPr/>
      <dgm:t>
        <a:bodyPr/>
        <a:lstStyle/>
        <a:p>
          <a:r>
            <a:rPr lang="en-CA" dirty="0"/>
            <a:t>Pipes</a:t>
          </a:r>
          <a:endParaRPr lang="en-US" dirty="0"/>
        </a:p>
      </dgm:t>
    </dgm:pt>
    <dgm:pt modelId="{14D8CD1B-F8ED-4943-BF1B-4B79AA781EB4}" type="parTrans" cxnId="{78FA6E60-35CA-49A6-AA45-08AD51FEA274}">
      <dgm:prSet/>
      <dgm:spPr/>
      <dgm:t>
        <a:bodyPr/>
        <a:lstStyle/>
        <a:p>
          <a:endParaRPr lang="en-US"/>
        </a:p>
      </dgm:t>
    </dgm:pt>
    <dgm:pt modelId="{22F58A01-448E-47D9-9BF1-6EDD31677BF8}" type="sibTrans" cxnId="{78FA6E60-35CA-49A6-AA45-08AD51FEA274}">
      <dgm:prSet/>
      <dgm:spPr/>
      <dgm:t>
        <a:bodyPr/>
        <a:lstStyle/>
        <a:p>
          <a:endParaRPr lang="en-US"/>
        </a:p>
      </dgm:t>
    </dgm:pt>
    <dgm:pt modelId="{1738A666-4688-4492-B90D-DA220CCF5411}">
      <dgm:prSet/>
      <dgm:spPr/>
      <dgm:t>
        <a:bodyPr/>
        <a:lstStyle/>
        <a:p>
          <a:r>
            <a:rPr lang="en-CA" dirty="0"/>
            <a:t>Sockets</a:t>
          </a:r>
          <a:endParaRPr lang="en-US" dirty="0"/>
        </a:p>
      </dgm:t>
    </dgm:pt>
    <dgm:pt modelId="{6364C9E8-D68E-47EA-AB8A-E01DA5052F7C}" type="parTrans" cxnId="{BEE28BE5-AE1D-49DC-8CD9-E621B15BB8FE}">
      <dgm:prSet/>
      <dgm:spPr/>
      <dgm:t>
        <a:bodyPr/>
        <a:lstStyle/>
        <a:p>
          <a:endParaRPr lang="en-US"/>
        </a:p>
      </dgm:t>
    </dgm:pt>
    <dgm:pt modelId="{987FF41B-4600-4BCB-9428-BB1BAD63ECFA}" type="sibTrans" cxnId="{BEE28BE5-AE1D-49DC-8CD9-E621B15BB8FE}">
      <dgm:prSet/>
      <dgm:spPr/>
      <dgm:t>
        <a:bodyPr/>
        <a:lstStyle/>
        <a:p>
          <a:endParaRPr lang="en-US"/>
        </a:p>
      </dgm:t>
    </dgm:pt>
    <dgm:pt modelId="{39DC8B73-D927-4912-9C6B-31A045975517}">
      <dgm:prSet/>
      <dgm:spPr/>
      <dgm:t>
        <a:bodyPr/>
        <a:lstStyle/>
        <a:p>
          <a:r>
            <a:rPr lang="en-CA" dirty="0"/>
            <a:t>Environment Variables </a:t>
          </a:r>
          <a:endParaRPr lang="en-US" dirty="0"/>
        </a:p>
      </dgm:t>
    </dgm:pt>
    <dgm:pt modelId="{B722DD17-C6D3-4C25-A380-4ADB1B39E082}" type="parTrans" cxnId="{B788FACE-6B76-4E04-9286-B86949823C3B}">
      <dgm:prSet/>
      <dgm:spPr/>
      <dgm:t>
        <a:bodyPr/>
        <a:lstStyle/>
        <a:p>
          <a:endParaRPr lang="en-US"/>
        </a:p>
      </dgm:t>
    </dgm:pt>
    <dgm:pt modelId="{A498C44A-371C-4321-B4CD-CAC891950460}" type="sibTrans" cxnId="{B788FACE-6B76-4E04-9286-B86949823C3B}">
      <dgm:prSet/>
      <dgm:spPr/>
      <dgm:t>
        <a:bodyPr/>
        <a:lstStyle/>
        <a:p>
          <a:endParaRPr lang="en-US"/>
        </a:p>
      </dgm:t>
    </dgm:pt>
    <dgm:pt modelId="{B0F3E3E3-003D-4BD1-91CC-4AF4ECC3D975}">
      <dgm:prSet/>
      <dgm:spPr/>
      <dgm:t>
        <a:bodyPr/>
        <a:lstStyle/>
        <a:p>
          <a:r>
            <a:rPr lang="en-CA" dirty="0"/>
            <a:t>Command Line Arguments</a:t>
          </a:r>
          <a:endParaRPr lang="en-US" dirty="0"/>
        </a:p>
      </dgm:t>
    </dgm:pt>
    <dgm:pt modelId="{AD62BF57-68BE-44AE-BFAE-CBFA5E1839F7}" type="parTrans" cxnId="{A864CB51-2130-4BE7-B20B-08695E381507}">
      <dgm:prSet/>
      <dgm:spPr/>
      <dgm:t>
        <a:bodyPr/>
        <a:lstStyle/>
        <a:p>
          <a:endParaRPr lang="en-CA"/>
        </a:p>
      </dgm:t>
    </dgm:pt>
    <dgm:pt modelId="{299933D1-4A31-48E8-AA70-75E1654AC7B2}" type="sibTrans" cxnId="{A864CB51-2130-4BE7-B20B-08695E381507}">
      <dgm:prSet/>
      <dgm:spPr/>
      <dgm:t>
        <a:bodyPr/>
        <a:lstStyle/>
        <a:p>
          <a:endParaRPr lang="en-CA"/>
        </a:p>
      </dgm:t>
    </dgm:pt>
    <dgm:pt modelId="{92F316B0-96DA-450C-8E0D-5BB544D189E9}">
      <dgm:prSet/>
      <dgm:spPr/>
      <dgm:t>
        <a:bodyPr/>
        <a:lstStyle/>
        <a:p>
          <a:r>
            <a:rPr lang="en-CA" dirty="0"/>
            <a:t>Files</a:t>
          </a:r>
          <a:endParaRPr lang="en-US" dirty="0"/>
        </a:p>
      </dgm:t>
    </dgm:pt>
    <dgm:pt modelId="{DB5593BF-0B00-42ED-9C6B-061BACDF3343}" type="parTrans" cxnId="{7CCF7997-BD2A-4BD5-A36A-3A12DFEEDA86}">
      <dgm:prSet/>
      <dgm:spPr/>
      <dgm:t>
        <a:bodyPr/>
        <a:lstStyle/>
        <a:p>
          <a:endParaRPr lang="en-CA"/>
        </a:p>
      </dgm:t>
    </dgm:pt>
    <dgm:pt modelId="{35B0379B-9E1C-422D-B4FC-0EDE17D153E5}" type="sibTrans" cxnId="{7CCF7997-BD2A-4BD5-A36A-3A12DFEEDA86}">
      <dgm:prSet/>
      <dgm:spPr/>
      <dgm:t>
        <a:bodyPr/>
        <a:lstStyle/>
        <a:p>
          <a:endParaRPr lang="en-CA"/>
        </a:p>
      </dgm:t>
    </dgm:pt>
    <dgm:pt modelId="{2E43F178-0FC4-4301-BF5F-032C19DF32D3}" type="pres">
      <dgm:prSet presAssocID="{24C84F2B-E5C4-4FD2-84CB-3896F874A378}" presName="linear" presStyleCnt="0">
        <dgm:presLayoutVars>
          <dgm:animLvl val="lvl"/>
          <dgm:resizeHandles val="exact"/>
        </dgm:presLayoutVars>
      </dgm:prSet>
      <dgm:spPr/>
    </dgm:pt>
    <dgm:pt modelId="{4389EADE-116D-4AA9-A6C6-62FE822058F4}" type="pres">
      <dgm:prSet presAssocID="{11ABFD48-23BF-4E11-A22B-633346B331BD}" presName="parentText" presStyleLbl="node1" presStyleIdx="0" presStyleCnt="6">
        <dgm:presLayoutVars>
          <dgm:chMax val="0"/>
          <dgm:bulletEnabled val="1"/>
        </dgm:presLayoutVars>
      </dgm:prSet>
      <dgm:spPr/>
    </dgm:pt>
    <dgm:pt modelId="{53467DCA-15E6-4D90-BC55-87B8546C4D77}" type="pres">
      <dgm:prSet presAssocID="{6956966C-3843-4D38-BA28-FDD679C3B499}" presName="spacer" presStyleCnt="0"/>
      <dgm:spPr/>
    </dgm:pt>
    <dgm:pt modelId="{77746F9E-EE09-49C4-A78D-A46FE43B476E}" type="pres">
      <dgm:prSet presAssocID="{B0F3E3E3-003D-4BD1-91CC-4AF4ECC3D975}" presName="parentText" presStyleLbl="node1" presStyleIdx="1" presStyleCnt="6">
        <dgm:presLayoutVars>
          <dgm:chMax val="0"/>
          <dgm:bulletEnabled val="1"/>
        </dgm:presLayoutVars>
      </dgm:prSet>
      <dgm:spPr/>
    </dgm:pt>
    <dgm:pt modelId="{8BF6EF6F-0B97-4C12-BB17-99FFCB65F2A6}" type="pres">
      <dgm:prSet presAssocID="{299933D1-4A31-48E8-AA70-75E1654AC7B2}" presName="spacer" presStyleCnt="0"/>
      <dgm:spPr/>
    </dgm:pt>
    <dgm:pt modelId="{0423D0F4-298F-4C40-BC20-58598C797904}" type="pres">
      <dgm:prSet presAssocID="{92F316B0-96DA-450C-8E0D-5BB544D189E9}" presName="parentText" presStyleLbl="node1" presStyleIdx="2" presStyleCnt="6">
        <dgm:presLayoutVars>
          <dgm:chMax val="0"/>
          <dgm:bulletEnabled val="1"/>
        </dgm:presLayoutVars>
      </dgm:prSet>
      <dgm:spPr/>
    </dgm:pt>
    <dgm:pt modelId="{107BDB07-309F-422B-B583-9465B003A15D}" type="pres">
      <dgm:prSet presAssocID="{35B0379B-9E1C-422D-B4FC-0EDE17D153E5}" presName="spacer" presStyleCnt="0"/>
      <dgm:spPr/>
    </dgm:pt>
    <dgm:pt modelId="{7CE23F0C-7628-40F3-A99B-84FBD4B0D7A4}" type="pres">
      <dgm:prSet presAssocID="{7AC48AB0-EBB8-40F0-981D-ADFCDF8C5721}" presName="parentText" presStyleLbl="node1" presStyleIdx="3" presStyleCnt="6">
        <dgm:presLayoutVars>
          <dgm:chMax val="0"/>
          <dgm:bulletEnabled val="1"/>
        </dgm:presLayoutVars>
      </dgm:prSet>
      <dgm:spPr/>
    </dgm:pt>
    <dgm:pt modelId="{96623C8A-8322-4009-AC43-BF9328AD807A}" type="pres">
      <dgm:prSet presAssocID="{22F58A01-448E-47D9-9BF1-6EDD31677BF8}" presName="spacer" presStyleCnt="0"/>
      <dgm:spPr/>
    </dgm:pt>
    <dgm:pt modelId="{22EB4DD1-1F73-4F9A-AAAE-7CDD87B11ADC}" type="pres">
      <dgm:prSet presAssocID="{1738A666-4688-4492-B90D-DA220CCF5411}" presName="parentText" presStyleLbl="node1" presStyleIdx="4" presStyleCnt="6">
        <dgm:presLayoutVars>
          <dgm:chMax val="0"/>
          <dgm:bulletEnabled val="1"/>
        </dgm:presLayoutVars>
      </dgm:prSet>
      <dgm:spPr/>
    </dgm:pt>
    <dgm:pt modelId="{E31A282F-6E38-44BA-9073-AE1FF1281992}" type="pres">
      <dgm:prSet presAssocID="{987FF41B-4600-4BCB-9428-BB1BAD63ECFA}" presName="spacer" presStyleCnt="0"/>
      <dgm:spPr/>
    </dgm:pt>
    <dgm:pt modelId="{32F21DA4-313A-4D43-A25B-8B58281AA270}" type="pres">
      <dgm:prSet presAssocID="{39DC8B73-D927-4912-9C6B-31A045975517}" presName="parentText" presStyleLbl="node1" presStyleIdx="5" presStyleCnt="6">
        <dgm:presLayoutVars>
          <dgm:chMax val="0"/>
          <dgm:bulletEnabled val="1"/>
        </dgm:presLayoutVars>
      </dgm:prSet>
      <dgm:spPr/>
    </dgm:pt>
  </dgm:ptLst>
  <dgm:cxnLst>
    <dgm:cxn modelId="{EB54A406-A86D-4378-AFE4-EB963D7AA065}" srcId="{24C84F2B-E5C4-4FD2-84CB-3896F874A378}" destId="{11ABFD48-23BF-4E11-A22B-633346B331BD}" srcOrd="0" destOrd="0" parTransId="{E32DBF8B-8C4D-45E1-9B68-395D6ACEE7B0}" sibTransId="{6956966C-3843-4D38-BA28-FDD679C3B499}"/>
    <dgm:cxn modelId="{940DDC0B-23B6-4162-BE79-3B2034B9CDDC}" type="presOf" srcId="{39DC8B73-D927-4912-9C6B-31A045975517}" destId="{32F21DA4-313A-4D43-A25B-8B58281AA270}" srcOrd="0" destOrd="0" presId="urn:microsoft.com/office/officeart/2005/8/layout/vList2"/>
    <dgm:cxn modelId="{CE7C1D16-FE34-4C7F-AC02-35533CDFA06C}" type="presOf" srcId="{B0F3E3E3-003D-4BD1-91CC-4AF4ECC3D975}" destId="{77746F9E-EE09-49C4-A78D-A46FE43B476E}" srcOrd="0" destOrd="0" presId="urn:microsoft.com/office/officeart/2005/8/layout/vList2"/>
    <dgm:cxn modelId="{4CC14B29-8EA9-4AC9-B722-B9C5583CD270}" type="presOf" srcId="{11ABFD48-23BF-4E11-A22B-633346B331BD}" destId="{4389EADE-116D-4AA9-A6C6-62FE822058F4}" srcOrd="0" destOrd="0" presId="urn:microsoft.com/office/officeart/2005/8/layout/vList2"/>
    <dgm:cxn modelId="{38215D37-691B-4D0A-B2DD-ACB9CD68DCD4}" type="presOf" srcId="{24C84F2B-E5C4-4FD2-84CB-3896F874A378}" destId="{2E43F178-0FC4-4301-BF5F-032C19DF32D3}" srcOrd="0" destOrd="0" presId="urn:microsoft.com/office/officeart/2005/8/layout/vList2"/>
    <dgm:cxn modelId="{795F513C-07AD-4364-B6CF-29E58C1F4EF1}" type="presOf" srcId="{7AC48AB0-EBB8-40F0-981D-ADFCDF8C5721}" destId="{7CE23F0C-7628-40F3-A99B-84FBD4B0D7A4}" srcOrd="0" destOrd="0" presId="urn:microsoft.com/office/officeart/2005/8/layout/vList2"/>
    <dgm:cxn modelId="{78FA6E60-35CA-49A6-AA45-08AD51FEA274}" srcId="{24C84F2B-E5C4-4FD2-84CB-3896F874A378}" destId="{7AC48AB0-EBB8-40F0-981D-ADFCDF8C5721}" srcOrd="3" destOrd="0" parTransId="{14D8CD1B-F8ED-4943-BF1B-4B79AA781EB4}" sibTransId="{22F58A01-448E-47D9-9BF1-6EDD31677BF8}"/>
    <dgm:cxn modelId="{A864CB51-2130-4BE7-B20B-08695E381507}" srcId="{24C84F2B-E5C4-4FD2-84CB-3896F874A378}" destId="{B0F3E3E3-003D-4BD1-91CC-4AF4ECC3D975}" srcOrd="1" destOrd="0" parTransId="{AD62BF57-68BE-44AE-BFAE-CBFA5E1839F7}" sibTransId="{299933D1-4A31-48E8-AA70-75E1654AC7B2}"/>
    <dgm:cxn modelId="{56DD2373-78E8-47E4-8C0C-215846B35811}" type="presOf" srcId="{1738A666-4688-4492-B90D-DA220CCF5411}" destId="{22EB4DD1-1F73-4F9A-AAAE-7CDD87B11ADC}" srcOrd="0" destOrd="0" presId="urn:microsoft.com/office/officeart/2005/8/layout/vList2"/>
    <dgm:cxn modelId="{7CCF7997-BD2A-4BD5-A36A-3A12DFEEDA86}" srcId="{24C84F2B-E5C4-4FD2-84CB-3896F874A378}" destId="{92F316B0-96DA-450C-8E0D-5BB544D189E9}" srcOrd="2" destOrd="0" parTransId="{DB5593BF-0B00-42ED-9C6B-061BACDF3343}" sibTransId="{35B0379B-9E1C-422D-B4FC-0EDE17D153E5}"/>
    <dgm:cxn modelId="{B788FACE-6B76-4E04-9286-B86949823C3B}" srcId="{24C84F2B-E5C4-4FD2-84CB-3896F874A378}" destId="{39DC8B73-D927-4912-9C6B-31A045975517}" srcOrd="5" destOrd="0" parTransId="{B722DD17-C6D3-4C25-A380-4ADB1B39E082}" sibTransId="{A498C44A-371C-4321-B4CD-CAC891950460}"/>
    <dgm:cxn modelId="{BEE28BE5-AE1D-49DC-8CD9-E621B15BB8FE}" srcId="{24C84F2B-E5C4-4FD2-84CB-3896F874A378}" destId="{1738A666-4688-4492-B90D-DA220CCF5411}" srcOrd="4" destOrd="0" parTransId="{6364C9E8-D68E-47EA-AB8A-E01DA5052F7C}" sibTransId="{987FF41B-4600-4BCB-9428-BB1BAD63ECFA}"/>
    <dgm:cxn modelId="{CC3458F7-4546-4334-92DB-CA237FD231AE}" type="presOf" srcId="{92F316B0-96DA-450C-8E0D-5BB544D189E9}" destId="{0423D0F4-298F-4C40-BC20-58598C797904}" srcOrd="0" destOrd="0" presId="urn:microsoft.com/office/officeart/2005/8/layout/vList2"/>
    <dgm:cxn modelId="{434BDD1C-782A-4AF9-BB5E-14D25C339C86}" type="presParOf" srcId="{2E43F178-0FC4-4301-BF5F-032C19DF32D3}" destId="{4389EADE-116D-4AA9-A6C6-62FE822058F4}" srcOrd="0" destOrd="0" presId="urn:microsoft.com/office/officeart/2005/8/layout/vList2"/>
    <dgm:cxn modelId="{9BD39D5E-F963-4421-8730-20A723BE2D82}" type="presParOf" srcId="{2E43F178-0FC4-4301-BF5F-032C19DF32D3}" destId="{53467DCA-15E6-4D90-BC55-87B8546C4D77}" srcOrd="1" destOrd="0" presId="urn:microsoft.com/office/officeart/2005/8/layout/vList2"/>
    <dgm:cxn modelId="{4B87CB2E-B1F0-4B01-8084-F3F7927CD62A}" type="presParOf" srcId="{2E43F178-0FC4-4301-BF5F-032C19DF32D3}" destId="{77746F9E-EE09-49C4-A78D-A46FE43B476E}" srcOrd="2" destOrd="0" presId="urn:microsoft.com/office/officeart/2005/8/layout/vList2"/>
    <dgm:cxn modelId="{71B3442A-D48F-4F86-AED2-66A1186E213A}" type="presParOf" srcId="{2E43F178-0FC4-4301-BF5F-032C19DF32D3}" destId="{8BF6EF6F-0B97-4C12-BB17-99FFCB65F2A6}" srcOrd="3" destOrd="0" presId="urn:microsoft.com/office/officeart/2005/8/layout/vList2"/>
    <dgm:cxn modelId="{31B39F84-D015-4BD4-9D2A-1B37FD403D78}" type="presParOf" srcId="{2E43F178-0FC4-4301-BF5F-032C19DF32D3}" destId="{0423D0F4-298F-4C40-BC20-58598C797904}" srcOrd="4" destOrd="0" presId="urn:microsoft.com/office/officeart/2005/8/layout/vList2"/>
    <dgm:cxn modelId="{2B2CAB7A-8DAE-46FE-85A5-52C07566D08A}" type="presParOf" srcId="{2E43F178-0FC4-4301-BF5F-032C19DF32D3}" destId="{107BDB07-309F-422B-B583-9465B003A15D}" srcOrd="5" destOrd="0" presId="urn:microsoft.com/office/officeart/2005/8/layout/vList2"/>
    <dgm:cxn modelId="{9B85B954-8C94-4320-ACE4-55491A056CE0}" type="presParOf" srcId="{2E43F178-0FC4-4301-BF5F-032C19DF32D3}" destId="{7CE23F0C-7628-40F3-A99B-84FBD4B0D7A4}" srcOrd="6" destOrd="0" presId="urn:microsoft.com/office/officeart/2005/8/layout/vList2"/>
    <dgm:cxn modelId="{CC789D6A-8526-4F7D-95E4-BF1166BA6A31}" type="presParOf" srcId="{2E43F178-0FC4-4301-BF5F-032C19DF32D3}" destId="{96623C8A-8322-4009-AC43-BF9328AD807A}" srcOrd="7" destOrd="0" presId="urn:microsoft.com/office/officeart/2005/8/layout/vList2"/>
    <dgm:cxn modelId="{6A472D96-568F-42CC-B17E-D1BD894BF732}" type="presParOf" srcId="{2E43F178-0FC4-4301-BF5F-032C19DF32D3}" destId="{22EB4DD1-1F73-4F9A-AAAE-7CDD87B11ADC}" srcOrd="8" destOrd="0" presId="urn:microsoft.com/office/officeart/2005/8/layout/vList2"/>
    <dgm:cxn modelId="{568832B9-29E8-4A91-B062-5AF8CBD58506}" type="presParOf" srcId="{2E43F178-0FC4-4301-BF5F-032C19DF32D3}" destId="{E31A282F-6E38-44BA-9073-AE1FF1281992}" srcOrd="9" destOrd="0" presId="urn:microsoft.com/office/officeart/2005/8/layout/vList2"/>
    <dgm:cxn modelId="{A3EEAF20-7983-4526-AD8B-9A941469AA3F}" type="presParOf" srcId="{2E43F178-0FC4-4301-BF5F-032C19DF32D3}" destId="{32F21DA4-313A-4D43-A25B-8B58281AA27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B0BA088-483F-415B-AD80-A7572FB119AA}" type="doc">
      <dgm:prSet loTypeId="urn:microsoft.com/office/officeart/2016/7/layout/HorizontalActionList" loCatId="List" qsTypeId="urn:microsoft.com/office/officeart/2005/8/quickstyle/simple1" qsCatId="simple" csTypeId="urn:microsoft.com/office/officeart/2005/8/colors/colorful2" csCatId="colorful" phldr="1"/>
      <dgm:spPr/>
      <dgm:t>
        <a:bodyPr/>
        <a:lstStyle/>
        <a:p>
          <a:endParaRPr lang="en-US"/>
        </a:p>
      </dgm:t>
    </dgm:pt>
    <dgm:pt modelId="{729953B8-7156-4A2A-B159-0FD380192C4B}">
      <dgm:prSet/>
      <dgm:spPr/>
      <dgm:t>
        <a:bodyPr/>
        <a:lstStyle/>
        <a:p>
          <a:r>
            <a:rPr lang="en-US" dirty="0"/>
            <a:t>Do One thing Well</a:t>
          </a:r>
        </a:p>
      </dgm:t>
    </dgm:pt>
    <dgm:pt modelId="{983937A4-4DAB-4BB4-8127-652B78024816}" type="parTrans" cxnId="{00A22309-D3A0-420F-9247-C1FB450F2716}">
      <dgm:prSet/>
      <dgm:spPr/>
      <dgm:t>
        <a:bodyPr/>
        <a:lstStyle/>
        <a:p>
          <a:endParaRPr lang="en-US"/>
        </a:p>
      </dgm:t>
    </dgm:pt>
    <dgm:pt modelId="{0A09D2EA-EDEB-47E7-93ED-5AC245ED6D4E}" type="sibTrans" cxnId="{00A22309-D3A0-420F-9247-C1FB450F2716}">
      <dgm:prSet/>
      <dgm:spPr/>
      <dgm:t>
        <a:bodyPr/>
        <a:lstStyle/>
        <a:p>
          <a:endParaRPr lang="en-US"/>
        </a:p>
      </dgm:t>
    </dgm:pt>
    <dgm:pt modelId="{78395E5F-5FD9-40C0-8CA9-1F9EEE4C61CB}">
      <dgm:prSet/>
      <dgm:spPr/>
      <dgm:t>
        <a:bodyPr/>
        <a:lstStyle/>
        <a:p>
          <a:r>
            <a:rPr lang="en-US" dirty="0"/>
            <a:t>Make each program do one thing well. Build afresh rather than complicate old programs by adding new "features".</a:t>
          </a:r>
        </a:p>
      </dgm:t>
    </dgm:pt>
    <dgm:pt modelId="{E807C989-CCB7-4817-89A9-5D264E20F22B}" type="parTrans" cxnId="{C209DFEA-85E5-4C73-8623-399FC02DF236}">
      <dgm:prSet/>
      <dgm:spPr/>
      <dgm:t>
        <a:bodyPr/>
        <a:lstStyle/>
        <a:p>
          <a:endParaRPr lang="en-US"/>
        </a:p>
      </dgm:t>
    </dgm:pt>
    <dgm:pt modelId="{FB4D8A0D-84DE-4496-A716-3D5B55CD7303}" type="sibTrans" cxnId="{C209DFEA-85E5-4C73-8623-399FC02DF236}">
      <dgm:prSet/>
      <dgm:spPr/>
      <dgm:t>
        <a:bodyPr/>
        <a:lstStyle/>
        <a:p>
          <a:endParaRPr lang="en-US"/>
        </a:p>
      </dgm:t>
    </dgm:pt>
    <dgm:pt modelId="{C9436E1E-815A-4ACC-9F2B-CC60419C77B2}">
      <dgm:prSet/>
      <dgm:spPr/>
      <dgm:t>
        <a:bodyPr/>
        <a:lstStyle/>
        <a:p>
          <a:r>
            <a:rPr lang="en-US" dirty="0"/>
            <a:t>Program Output is other Program Input </a:t>
          </a:r>
        </a:p>
      </dgm:t>
    </dgm:pt>
    <dgm:pt modelId="{BFD936E8-10A4-4DCC-AB4C-E2D34B692B8A}" type="parTrans" cxnId="{D5E8B434-3367-4651-AA7D-46F4A37D31D6}">
      <dgm:prSet/>
      <dgm:spPr/>
      <dgm:t>
        <a:bodyPr/>
        <a:lstStyle/>
        <a:p>
          <a:endParaRPr lang="en-US"/>
        </a:p>
      </dgm:t>
    </dgm:pt>
    <dgm:pt modelId="{402AD966-0811-4128-94FB-91FE855BA14F}" type="sibTrans" cxnId="{D5E8B434-3367-4651-AA7D-46F4A37D31D6}">
      <dgm:prSet/>
      <dgm:spPr/>
      <dgm:t>
        <a:bodyPr/>
        <a:lstStyle/>
        <a:p>
          <a:endParaRPr lang="en-US"/>
        </a:p>
      </dgm:t>
    </dgm:pt>
    <dgm:pt modelId="{B047C9B4-A90F-4205-945E-23A0A290A3A9}">
      <dgm:prSet/>
      <dgm:spPr/>
      <dgm:t>
        <a:bodyPr/>
        <a:lstStyle/>
        <a:p>
          <a:r>
            <a:rPr lang="en-US" dirty="0"/>
            <a:t>Expect the output of every program to become the input to another unknown program.</a:t>
          </a:r>
        </a:p>
      </dgm:t>
    </dgm:pt>
    <dgm:pt modelId="{992337CF-3DD4-4E17-B3C2-05047E78D97D}" type="parTrans" cxnId="{AB6C4172-470F-42F5-B097-E88C1F3CAB49}">
      <dgm:prSet/>
      <dgm:spPr/>
      <dgm:t>
        <a:bodyPr/>
        <a:lstStyle/>
        <a:p>
          <a:endParaRPr lang="en-US"/>
        </a:p>
      </dgm:t>
    </dgm:pt>
    <dgm:pt modelId="{2C936F8B-BDE3-491C-90AC-A0AAB57421A5}" type="sibTrans" cxnId="{AB6C4172-470F-42F5-B097-E88C1F3CAB49}">
      <dgm:prSet/>
      <dgm:spPr/>
      <dgm:t>
        <a:bodyPr/>
        <a:lstStyle/>
        <a:p>
          <a:endParaRPr lang="en-US"/>
        </a:p>
      </dgm:t>
    </dgm:pt>
    <dgm:pt modelId="{863B84D3-8CD3-4E40-8CC0-E595EDD557A2}">
      <dgm:prSet/>
      <dgm:spPr/>
      <dgm:t>
        <a:bodyPr/>
        <a:lstStyle/>
        <a:p>
          <a:r>
            <a:rPr lang="en-US" dirty="0"/>
            <a:t>Try Code Often and Early</a:t>
          </a:r>
        </a:p>
      </dgm:t>
    </dgm:pt>
    <dgm:pt modelId="{6790CA2D-C556-400B-B46B-44EEAB2745F8}" type="parTrans" cxnId="{F2ED5343-8C86-4EF4-8949-A3B587C21FD6}">
      <dgm:prSet/>
      <dgm:spPr/>
      <dgm:t>
        <a:bodyPr/>
        <a:lstStyle/>
        <a:p>
          <a:endParaRPr lang="en-US"/>
        </a:p>
      </dgm:t>
    </dgm:pt>
    <dgm:pt modelId="{46854A43-0311-4660-814D-62032794E215}" type="sibTrans" cxnId="{F2ED5343-8C86-4EF4-8949-A3B587C21FD6}">
      <dgm:prSet/>
      <dgm:spPr/>
      <dgm:t>
        <a:bodyPr/>
        <a:lstStyle/>
        <a:p>
          <a:endParaRPr lang="en-US"/>
        </a:p>
      </dgm:t>
    </dgm:pt>
    <dgm:pt modelId="{78BB429A-6918-495A-A800-8DEF5C454442}">
      <dgm:prSet/>
      <dgm:spPr/>
      <dgm:t>
        <a:bodyPr/>
        <a:lstStyle/>
        <a:p>
          <a:r>
            <a:rPr lang="en-US" dirty="0"/>
            <a:t>Design and build software, to be tried early. Don't hesitate to throw away the clumsy parts and rebuild them.</a:t>
          </a:r>
        </a:p>
      </dgm:t>
    </dgm:pt>
    <dgm:pt modelId="{172EBFBA-BCA6-4B30-9F77-8141B247B5F9}" type="parTrans" cxnId="{BBA01E5A-9787-4B6A-9E03-7A4D037EB641}">
      <dgm:prSet/>
      <dgm:spPr/>
      <dgm:t>
        <a:bodyPr/>
        <a:lstStyle/>
        <a:p>
          <a:endParaRPr lang="en-US"/>
        </a:p>
      </dgm:t>
    </dgm:pt>
    <dgm:pt modelId="{227C224E-BB94-4CE3-A932-6DA37277626A}" type="sibTrans" cxnId="{BBA01E5A-9787-4B6A-9E03-7A4D037EB641}">
      <dgm:prSet/>
      <dgm:spPr/>
      <dgm:t>
        <a:bodyPr/>
        <a:lstStyle/>
        <a:p>
          <a:endParaRPr lang="en-US"/>
        </a:p>
      </dgm:t>
    </dgm:pt>
    <dgm:pt modelId="{7BC516F3-6235-414F-B4C0-B28B112A0F7B}" type="pres">
      <dgm:prSet presAssocID="{CB0BA088-483F-415B-AD80-A7572FB119AA}" presName="Name0" presStyleCnt="0">
        <dgm:presLayoutVars>
          <dgm:dir/>
          <dgm:animLvl val="lvl"/>
          <dgm:resizeHandles val="exact"/>
        </dgm:presLayoutVars>
      </dgm:prSet>
      <dgm:spPr/>
    </dgm:pt>
    <dgm:pt modelId="{6CE37A4F-EF50-4299-9224-ACB0323D9597}" type="pres">
      <dgm:prSet presAssocID="{729953B8-7156-4A2A-B159-0FD380192C4B}" presName="composite" presStyleCnt="0"/>
      <dgm:spPr/>
    </dgm:pt>
    <dgm:pt modelId="{4016B98E-058C-4567-B6FF-04AE9D0C1A3A}" type="pres">
      <dgm:prSet presAssocID="{729953B8-7156-4A2A-B159-0FD380192C4B}" presName="parTx" presStyleLbl="alignNode1" presStyleIdx="0" presStyleCnt="3">
        <dgm:presLayoutVars>
          <dgm:chMax val="0"/>
          <dgm:chPref val="0"/>
        </dgm:presLayoutVars>
      </dgm:prSet>
      <dgm:spPr/>
    </dgm:pt>
    <dgm:pt modelId="{4C78AE0D-6599-4C73-B4F8-87D0BB3CF7C6}" type="pres">
      <dgm:prSet presAssocID="{729953B8-7156-4A2A-B159-0FD380192C4B}" presName="desTx" presStyleLbl="alignAccFollowNode1" presStyleIdx="0" presStyleCnt="3">
        <dgm:presLayoutVars/>
      </dgm:prSet>
      <dgm:spPr/>
    </dgm:pt>
    <dgm:pt modelId="{53DEE9F8-CC0E-4CF8-9732-9F002FAD0151}" type="pres">
      <dgm:prSet presAssocID="{0A09D2EA-EDEB-47E7-93ED-5AC245ED6D4E}" presName="space" presStyleCnt="0"/>
      <dgm:spPr/>
    </dgm:pt>
    <dgm:pt modelId="{B1695815-A5A4-4AB4-9E38-1AB9DD13FE2D}" type="pres">
      <dgm:prSet presAssocID="{C9436E1E-815A-4ACC-9F2B-CC60419C77B2}" presName="composite" presStyleCnt="0"/>
      <dgm:spPr/>
    </dgm:pt>
    <dgm:pt modelId="{203BACB5-4C35-47AF-AC68-228FA6208663}" type="pres">
      <dgm:prSet presAssocID="{C9436E1E-815A-4ACC-9F2B-CC60419C77B2}" presName="parTx" presStyleLbl="alignNode1" presStyleIdx="1" presStyleCnt="3">
        <dgm:presLayoutVars>
          <dgm:chMax val="0"/>
          <dgm:chPref val="0"/>
        </dgm:presLayoutVars>
      </dgm:prSet>
      <dgm:spPr/>
    </dgm:pt>
    <dgm:pt modelId="{C1F59286-D9EF-47E4-9F78-796F205E7B7B}" type="pres">
      <dgm:prSet presAssocID="{C9436E1E-815A-4ACC-9F2B-CC60419C77B2}" presName="desTx" presStyleLbl="alignAccFollowNode1" presStyleIdx="1" presStyleCnt="3">
        <dgm:presLayoutVars/>
      </dgm:prSet>
      <dgm:spPr/>
    </dgm:pt>
    <dgm:pt modelId="{1BF52F61-1C15-434A-97CB-83A33F9E96FD}" type="pres">
      <dgm:prSet presAssocID="{402AD966-0811-4128-94FB-91FE855BA14F}" presName="space" presStyleCnt="0"/>
      <dgm:spPr/>
    </dgm:pt>
    <dgm:pt modelId="{B3FEF0F5-A309-45B6-BE19-454739ACFCD0}" type="pres">
      <dgm:prSet presAssocID="{863B84D3-8CD3-4E40-8CC0-E595EDD557A2}" presName="composite" presStyleCnt="0"/>
      <dgm:spPr/>
    </dgm:pt>
    <dgm:pt modelId="{2AFB2390-93CE-4CBF-850D-742ECE282024}" type="pres">
      <dgm:prSet presAssocID="{863B84D3-8CD3-4E40-8CC0-E595EDD557A2}" presName="parTx" presStyleLbl="alignNode1" presStyleIdx="2" presStyleCnt="3">
        <dgm:presLayoutVars>
          <dgm:chMax val="0"/>
          <dgm:chPref val="0"/>
        </dgm:presLayoutVars>
      </dgm:prSet>
      <dgm:spPr/>
    </dgm:pt>
    <dgm:pt modelId="{82B51A4E-44D9-4107-9770-5A12530129F1}" type="pres">
      <dgm:prSet presAssocID="{863B84D3-8CD3-4E40-8CC0-E595EDD557A2}" presName="desTx" presStyleLbl="alignAccFollowNode1" presStyleIdx="2" presStyleCnt="3">
        <dgm:presLayoutVars/>
      </dgm:prSet>
      <dgm:spPr/>
    </dgm:pt>
  </dgm:ptLst>
  <dgm:cxnLst>
    <dgm:cxn modelId="{00A22309-D3A0-420F-9247-C1FB450F2716}" srcId="{CB0BA088-483F-415B-AD80-A7572FB119AA}" destId="{729953B8-7156-4A2A-B159-0FD380192C4B}" srcOrd="0" destOrd="0" parTransId="{983937A4-4DAB-4BB4-8127-652B78024816}" sibTransId="{0A09D2EA-EDEB-47E7-93ED-5AC245ED6D4E}"/>
    <dgm:cxn modelId="{59DD1716-962C-4193-A0D5-8E07BD251870}" type="presOf" srcId="{78395E5F-5FD9-40C0-8CA9-1F9EEE4C61CB}" destId="{4C78AE0D-6599-4C73-B4F8-87D0BB3CF7C6}" srcOrd="0" destOrd="0" presId="urn:microsoft.com/office/officeart/2016/7/layout/HorizontalActionList"/>
    <dgm:cxn modelId="{FC1F1924-D3C2-4F11-9605-115D2F3CFA94}" type="presOf" srcId="{C9436E1E-815A-4ACC-9F2B-CC60419C77B2}" destId="{203BACB5-4C35-47AF-AC68-228FA6208663}" srcOrd="0" destOrd="0" presId="urn:microsoft.com/office/officeart/2016/7/layout/HorizontalActionList"/>
    <dgm:cxn modelId="{D5E8B434-3367-4651-AA7D-46F4A37D31D6}" srcId="{CB0BA088-483F-415B-AD80-A7572FB119AA}" destId="{C9436E1E-815A-4ACC-9F2B-CC60419C77B2}" srcOrd="1" destOrd="0" parTransId="{BFD936E8-10A4-4DCC-AB4C-E2D34B692B8A}" sibTransId="{402AD966-0811-4128-94FB-91FE855BA14F}"/>
    <dgm:cxn modelId="{8027E35D-FBA6-4893-9DE3-6C2138D19B43}" type="presOf" srcId="{B047C9B4-A90F-4205-945E-23A0A290A3A9}" destId="{C1F59286-D9EF-47E4-9F78-796F205E7B7B}" srcOrd="0" destOrd="0" presId="urn:microsoft.com/office/officeart/2016/7/layout/HorizontalActionList"/>
    <dgm:cxn modelId="{F2ED5343-8C86-4EF4-8949-A3B587C21FD6}" srcId="{CB0BA088-483F-415B-AD80-A7572FB119AA}" destId="{863B84D3-8CD3-4E40-8CC0-E595EDD557A2}" srcOrd="2" destOrd="0" parTransId="{6790CA2D-C556-400B-B46B-44EEAB2745F8}" sibTransId="{46854A43-0311-4660-814D-62032794E215}"/>
    <dgm:cxn modelId="{AB6C4172-470F-42F5-B097-E88C1F3CAB49}" srcId="{C9436E1E-815A-4ACC-9F2B-CC60419C77B2}" destId="{B047C9B4-A90F-4205-945E-23A0A290A3A9}" srcOrd="0" destOrd="0" parTransId="{992337CF-3DD4-4E17-B3C2-05047E78D97D}" sibTransId="{2C936F8B-BDE3-491C-90AC-A0AAB57421A5}"/>
    <dgm:cxn modelId="{BBA01E5A-9787-4B6A-9E03-7A4D037EB641}" srcId="{863B84D3-8CD3-4E40-8CC0-E595EDD557A2}" destId="{78BB429A-6918-495A-A800-8DEF5C454442}" srcOrd="0" destOrd="0" parTransId="{172EBFBA-BCA6-4B30-9F77-8141B247B5F9}" sibTransId="{227C224E-BB94-4CE3-A932-6DA37277626A}"/>
    <dgm:cxn modelId="{D471E8BD-DC84-4E0E-B916-AE328A1DF5D8}" type="presOf" srcId="{CB0BA088-483F-415B-AD80-A7572FB119AA}" destId="{7BC516F3-6235-414F-B4C0-B28B112A0F7B}" srcOrd="0" destOrd="0" presId="urn:microsoft.com/office/officeart/2016/7/layout/HorizontalActionList"/>
    <dgm:cxn modelId="{C7768ECF-AAEF-410C-AA10-D89E4AC500F0}" type="presOf" srcId="{729953B8-7156-4A2A-B159-0FD380192C4B}" destId="{4016B98E-058C-4567-B6FF-04AE9D0C1A3A}" srcOrd="0" destOrd="0" presId="urn:microsoft.com/office/officeart/2016/7/layout/HorizontalActionList"/>
    <dgm:cxn modelId="{A796EBE1-0F43-43A8-8BD2-B47598E7A7FF}" type="presOf" srcId="{863B84D3-8CD3-4E40-8CC0-E595EDD557A2}" destId="{2AFB2390-93CE-4CBF-850D-742ECE282024}" srcOrd="0" destOrd="0" presId="urn:microsoft.com/office/officeart/2016/7/layout/HorizontalActionList"/>
    <dgm:cxn modelId="{7CD15AE8-E579-485D-B95D-260CC4F155BF}" type="presOf" srcId="{78BB429A-6918-495A-A800-8DEF5C454442}" destId="{82B51A4E-44D9-4107-9770-5A12530129F1}" srcOrd="0" destOrd="0" presId="urn:microsoft.com/office/officeart/2016/7/layout/HorizontalActionList"/>
    <dgm:cxn modelId="{C209DFEA-85E5-4C73-8623-399FC02DF236}" srcId="{729953B8-7156-4A2A-B159-0FD380192C4B}" destId="{78395E5F-5FD9-40C0-8CA9-1F9EEE4C61CB}" srcOrd="0" destOrd="0" parTransId="{E807C989-CCB7-4817-89A9-5D264E20F22B}" sibTransId="{FB4D8A0D-84DE-4496-A716-3D5B55CD7303}"/>
    <dgm:cxn modelId="{F6C0F58B-F8EB-4555-B93F-73ED307DCB24}" type="presParOf" srcId="{7BC516F3-6235-414F-B4C0-B28B112A0F7B}" destId="{6CE37A4F-EF50-4299-9224-ACB0323D9597}" srcOrd="0" destOrd="0" presId="urn:microsoft.com/office/officeart/2016/7/layout/HorizontalActionList"/>
    <dgm:cxn modelId="{6034B670-F29C-468B-A01E-3B62FEBC5F1E}" type="presParOf" srcId="{6CE37A4F-EF50-4299-9224-ACB0323D9597}" destId="{4016B98E-058C-4567-B6FF-04AE9D0C1A3A}" srcOrd="0" destOrd="0" presId="urn:microsoft.com/office/officeart/2016/7/layout/HorizontalActionList"/>
    <dgm:cxn modelId="{A9C094F8-C133-47C5-AED5-20ED2864A616}" type="presParOf" srcId="{6CE37A4F-EF50-4299-9224-ACB0323D9597}" destId="{4C78AE0D-6599-4C73-B4F8-87D0BB3CF7C6}" srcOrd="1" destOrd="0" presId="urn:microsoft.com/office/officeart/2016/7/layout/HorizontalActionList"/>
    <dgm:cxn modelId="{CD56AB3A-9642-4B97-BAA5-DCA17390FC79}" type="presParOf" srcId="{7BC516F3-6235-414F-B4C0-B28B112A0F7B}" destId="{53DEE9F8-CC0E-4CF8-9732-9F002FAD0151}" srcOrd="1" destOrd="0" presId="urn:microsoft.com/office/officeart/2016/7/layout/HorizontalActionList"/>
    <dgm:cxn modelId="{1982FE36-78BF-412E-BA57-FB801B08AB25}" type="presParOf" srcId="{7BC516F3-6235-414F-B4C0-B28B112A0F7B}" destId="{B1695815-A5A4-4AB4-9E38-1AB9DD13FE2D}" srcOrd="2" destOrd="0" presId="urn:microsoft.com/office/officeart/2016/7/layout/HorizontalActionList"/>
    <dgm:cxn modelId="{6F1A83EE-3859-42C6-9508-5789708B682B}" type="presParOf" srcId="{B1695815-A5A4-4AB4-9E38-1AB9DD13FE2D}" destId="{203BACB5-4C35-47AF-AC68-228FA6208663}" srcOrd="0" destOrd="0" presId="urn:microsoft.com/office/officeart/2016/7/layout/HorizontalActionList"/>
    <dgm:cxn modelId="{C5CA8673-6635-42ED-BD92-BF5DE54FF76D}" type="presParOf" srcId="{B1695815-A5A4-4AB4-9E38-1AB9DD13FE2D}" destId="{C1F59286-D9EF-47E4-9F78-796F205E7B7B}" srcOrd="1" destOrd="0" presId="urn:microsoft.com/office/officeart/2016/7/layout/HorizontalActionList"/>
    <dgm:cxn modelId="{57661DD8-8633-4C02-835B-B109505879C7}" type="presParOf" srcId="{7BC516F3-6235-414F-B4C0-B28B112A0F7B}" destId="{1BF52F61-1C15-434A-97CB-83A33F9E96FD}" srcOrd="3" destOrd="0" presId="urn:microsoft.com/office/officeart/2016/7/layout/HorizontalActionList"/>
    <dgm:cxn modelId="{66DDAC77-5C4E-44FD-97B6-94C627C1857C}" type="presParOf" srcId="{7BC516F3-6235-414F-B4C0-B28B112A0F7B}" destId="{B3FEF0F5-A309-45B6-BE19-454739ACFCD0}" srcOrd="4" destOrd="0" presId="urn:microsoft.com/office/officeart/2016/7/layout/HorizontalActionList"/>
    <dgm:cxn modelId="{B417D466-E0FA-4913-BCA0-394147612C9B}" type="presParOf" srcId="{B3FEF0F5-A309-45B6-BE19-454739ACFCD0}" destId="{2AFB2390-93CE-4CBF-850D-742ECE282024}" srcOrd="0" destOrd="0" presId="urn:microsoft.com/office/officeart/2016/7/layout/HorizontalActionList"/>
    <dgm:cxn modelId="{EEDEAAAE-F865-4D44-8651-7DC095F55FF6}" type="presParOf" srcId="{B3FEF0F5-A309-45B6-BE19-454739ACFCD0}" destId="{82B51A4E-44D9-4107-9770-5A12530129F1}"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8AAE4F2-1912-43FB-A6FC-DA59EEB9706A}"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C1AA770-1051-457B-A1E7-18C9B1EE6CDC}">
      <dgm:prSet/>
      <dgm:spPr/>
      <dgm:t>
        <a:bodyPr/>
        <a:lstStyle/>
        <a:p>
          <a:pPr>
            <a:lnSpc>
              <a:spcPct val="100000"/>
            </a:lnSpc>
          </a:pPr>
          <a:r>
            <a:rPr lang="en-CA"/>
            <a:t>A sequence of data made available over time</a:t>
          </a:r>
          <a:endParaRPr lang="en-US"/>
        </a:p>
      </dgm:t>
    </dgm:pt>
    <dgm:pt modelId="{9DDF57F8-589E-4F8C-9F9F-DBDC034C9C14}" type="parTrans" cxnId="{87F69575-7210-4C46-BBD9-D89BA2D822EB}">
      <dgm:prSet/>
      <dgm:spPr/>
      <dgm:t>
        <a:bodyPr/>
        <a:lstStyle/>
        <a:p>
          <a:endParaRPr lang="en-US"/>
        </a:p>
      </dgm:t>
    </dgm:pt>
    <dgm:pt modelId="{26DD9425-0605-48BD-B4CB-EAB86772BAA3}" type="sibTrans" cxnId="{87F69575-7210-4C46-BBD9-D89BA2D822EB}">
      <dgm:prSet/>
      <dgm:spPr/>
      <dgm:t>
        <a:bodyPr/>
        <a:lstStyle/>
        <a:p>
          <a:pPr>
            <a:lnSpc>
              <a:spcPct val="100000"/>
            </a:lnSpc>
          </a:pPr>
          <a:endParaRPr lang="en-US"/>
        </a:p>
      </dgm:t>
    </dgm:pt>
    <dgm:pt modelId="{A15D8EB0-23F3-486F-8EC8-CA232735F611}">
      <dgm:prSet/>
      <dgm:spPr/>
      <dgm:t>
        <a:bodyPr/>
        <a:lstStyle/>
        <a:p>
          <a:pPr>
            <a:lnSpc>
              <a:spcPct val="100000"/>
            </a:lnSpc>
          </a:pPr>
          <a:r>
            <a:rPr lang="en-CA"/>
            <a:t>Represents a data source or data sink </a:t>
          </a:r>
          <a:endParaRPr lang="en-US"/>
        </a:p>
      </dgm:t>
    </dgm:pt>
    <dgm:pt modelId="{2E966BA8-F090-4CFD-89BD-2CCC4C16A084}" type="parTrans" cxnId="{A825C298-F0C4-4E99-906D-2C576954D45A}">
      <dgm:prSet/>
      <dgm:spPr/>
      <dgm:t>
        <a:bodyPr/>
        <a:lstStyle/>
        <a:p>
          <a:endParaRPr lang="en-US"/>
        </a:p>
      </dgm:t>
    </dgm:pt>
    <dgm:pt modelId="{FE6C1A87-FA93-4115-829E-52ED319CD422}" type="sibTrans" cxnId="{A825C298-F0C4-4E99-906D-2C576954D45A}">
      <dgm:prSet/>
      <dgm:spPr/>
      <dgm:t>
        <a:bodyPr/>
        <a:lstStyle/>
        <a:p>
          <a:pPr>
            <a:lnSpc>
              <a:spcPct val="100000"/>
            </a:lnSpc>
          </a:pPr>
          <a:endParaRPr lang="en-US"/>
        </a:p>
      </dgm:t>
    </dgm:pt>
    <dgm:pt modelId="{EBF9CD5B-FAD0-4E4C-A488-E0F0D1F3DCC1}">
      <dgm:prSet/>
      <dgm:spPr/>
      <dgm:t>
        <a:bodyPr/>
        <a:lstStyle/>
        <a:p>
          <a:pPr>
            <a:lnSpc>
              <a:spcPct val="100000"/>
            </a:lnSpc>
          </a:pPr>
          <a:r>
            <a:rPr lang="en-CA"/>
            <a:t>The next value might not be ready for a while</a:t>
          </a:r>
          <a:endParaRPr lang="en-US"/>
        </a:p>
      </dgm:t>
    </dgm:pt>
    <dgm:pt modelId="{A1E3C7C5-1EB7-4B50-867A-0B838B406144}" type="parTrans" cxnId="{3FB5E20C-3673-44E9-A5D4-F7A9F5806FFD}">
      <dgm:prSet/>
      <dgm:spPr/>
      <dgm:t>
        <a:bodyPr/>
        <a:lstStyle/>
        <a:p>
          <a:endParaRPr lang="en-US"/>
        </a:p>
      </dgm:t>
    </dgm:pt>
    <dgm:pt modelId="{7E139244-3E65-422E-80D0-BE9CB76B73E4}" type="sibTrans" cxnId="{3FB5E20C-3673-44E9-A5D4-F7A9F5806FFD}">
      <dgm:prSet/>
      <dgm:spPr/>
      <dgm:t>
        <a:bodyPr/>
        <a:lstStyle/>
        <a:p>
          <a:pPr>
            <a:lnSpc>
              <a:spcPct val="100000"/>
            </a:lnSpc>
          </a:pPr>
          <a:endParaRPr lang="en-US"/>
        </a:p>
      </dgm:t>
    </dgm:pt>
    <dgm:pt modelId="{5D89DE5B-4098-48B6-AECD-8D89C420A5B9}">
      <dgm:prSet/>
      <dgm:spPr/>
      <dgm:t>
        <a:bodyPr/>
        <a:lstStyle/>
        <a:p>
          <a:pPr>
            <a:lnSpc>
              <a:spcPct val="100000"/>
            </a:lnSpc>
          </a:pPr>
          <a:r>
            <a:rPr lang="en-CA"/>
            <a:t>Streams are potentially infinite (codata)</a:t>
          </a:r>
          <a:endParaRPr lang="en-US"/>
        </a:p>
      </dgm:t>
    </dgm:pt>
    <dgm:pt modelId="{9983BDE7-D134-4A1B-8AD8-4B0ED03264D2}" type="parTrans" cxnId="{A22C0687-9CAA-4BDA-9499-3313A1DF9E4E}">
      <dgm:prSet/>
      <dgm:spPr/>
      <dgm:t>
        <a:bodyPr/>
        <a:lstStyle/>
        <a:p>
          <a:endParaRPr lang="en-US"/>
        </a:p>
      </dgm:t>
    </dgm:pt>
    <dgm:pt modelId="{6CAA0C59-AA70-4E8E-8814-B23714D6A0D2}" type="sibTrans" cxnId="{A22C0687-9CAA-4BDA-9499-3313A1DF9E4E}">
      <dgm:prSet/>
      <dgm:spPr/>
      <dgm:t>
        <a:bodyPr/>
        <a:lstStyle/>
        <a:p>
          <a:endParaRPr lang="en-US"/>
        </a:p>
      </dgm:t>
    </dgm:pt>
    <dgm:pt modelId="{670DB8C7-E884-479A-A718-B2F2BBA7C3AC}" type="pres">
      <dgm:prSet presAssocID="{38AAE4F2-1912-43FB-A6FC-DA59EEB9706A}" presName="root" presStyleCnt="0">
        <dgm:presLayoutVars>
          <dgm:dir/>
          <dgm:resizeHandles val="exact"/>
        </dgm:presLayoutVars>
      </dgm:prSet>
      <dgm:spPr/>
    </dgm:pt>
    <dgm:pt modelId="{29E15E08-3204-49A8-BEEB-41C58D5D8CE0}" type="pres">
      <dgm:prSet presAssocID="{38AAE4F2-1912-43FB-A6FC-DA59EEB9706A}" presName="container" presStyleCnt="0">
        <dgm:presLayoutVars>
          <dgm:dir/>
          <dgm:resizeHandles val="exact"/>
        </dgm:presLayoutVars>
      </dgm:prSet>
      <dgm:spPr/>
    </dgm:pt>
    <dgm:pt modelId="{87EB79E4-2755-482F-86B1-9BD724E85139}" type="pres">
      <dgm:prSet presAssocID="{7C1AA770-1051-457B-A1E7-18C9B1EE6CDC}" presName="compNode" presStyleCnt="0"/>
      <dgm:spPr/>
    </dgm:pt>
    <dgm:pt modelId="{45A191FF-94B2-4766-BC87-7986F425D09D}" type="pres">
      <dgm:prSet presAssocID="{7C1AA770-1051-457B-A1E7-18C9B1EE6CDC}" presName="iconBgRect" presStyleLbl="bgShp" presStyleIdx="0" presStyleCnt="4"/>
      <dgm:spPr/>
    </dgm:pt>
    <dgm:pt modelId="{CE5E2F5B-5E73-420B-BE2D-DCF01ADE6B7B}" type="pres">
      <dgm:prSet presAssocID="{7C1AA770-1051-457B-A1E7-18C9B1EE6C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D858912-C90A-41FD-AEF0-08A98BDB4B85}" type="pres">
      <dgm:prSet presAssocID="{7C1AA770-1051-457B-A1E7-18C9B1EE6CDC}" presName="spaceRect" presStyleCnt="0"/>
      <dgm:spPr/>
    </dgm:pt>
    <dgm:pt modelId="{CDC58057-A9A8-4907-83EB-F2AE3E6C123C}" type="pres">
      <dgm:prSet presAssocID="{7C1AA770-1051-457B-A1E7-18C9B1EE6CDC}" presName="textRect" presStyleLbl="revTx" presStyleIdx="0" presStyleCnt="4">
        <dgm:presLayoutVars>
          <dgm:chMax val="1"/>
          <dgm:chPref val="1"/>
        </dgm:presLayoutVars>
      </dgm:prSet>
      <dgm:spPr/>
    </dgm:pt>
    <dgm:pt modelId="{EE0A8EA4-C710-4EB6-B73A-A885D6A1D49E}" type="pres">
      <dgm:prSet presAssocID="{26DD9425-0605-48BD-B4CB-EAB86772BAA3}" presName="sibTrans" presStyleLbl="sibTrans2D1" presStyleIdx="0" presStyleCnt="0"/>
      <dgm:spPr/>
    </dgm:pt>
    <dgm:pt modelId="{B37CE7BB-A9CB-43E4-8064-277F93CD1B40}" type="pres">
      <dgm:prSet presAssocID="{A15D8EB0-23F3-486F-8EC8-CA232735F611}" presName="compNode" presStyleCnt="0"/>
      <dgm:spPr/>
    </dgm:pt>
    <dgm:pt modelId="{EEAF9AB0-FEF5-4D9D-8B4C-26E213D43597}" type="pres">
      <dgm:prSet presAssocID="{A15D8EB0-23F3-486F-8EC8-CA232735F611}" presName="iconBgRect" presStyleLbl="bgShp" presStyleIdx="1" presStyleCnt="4"/>
      <dgm:spPr/>
    </dgm:pt>
    <dgm:pt modelId="{6112653D-9EF5-418A-AABE-55ECDC7E2B75}" type="pres">
      <dgm:prSet presAssocID="{A15D8EB0-23F3-486F-8EC8-CA232735F6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DF4FE576-3E6C-49D9-866A-74EB4E057610}" type="pres">
      <dgm:prSet presAssocID="{A15D8EB0-23F3-486F-8EC8-CA232735F611}" presName="spaceRect" presStyleCnt="0"/>
      <dgm:spPr/>
    </dgm:pt>
    <dgm:pt modelId="{FC930289-789A-4C57-843F-01E47F2C1E62}" type="pres">
      <dgm:prSet presAssocID="{A15D8EB0-23F3-486F-8EC8-CA232735F611}" presName="textRect" presStyleLbl="revTx" presStyleIdx="1" presStyleCnt="4">
        <dgm:presLayoutVars>
          <dgm:chMax val="1"/>
          <dgm:chPref val="1"/>
        </dgm:presLayoutVars>
      </dgm:prSet>
      <dgm:spPr/>
    </dgm:pt>
    <dgm:pt modelId="{CCC6F442-6FDB-4F97-A910-9CC7CA112261}" type="pres">
      <dgm:prSet presAssocID="{FE6C1A87-FA93-4115-829E-52ED319CD422}" presName="sibTrans" presStyleLbl="sibTrans2D1" presStyleIdx="0" presStyleCnt="0"/>
      <dgm:spPr/>
    </dgm:pt>
    <dgm:pt modelId="{564CF5D2-B098-4ECF-B7CB-983184404AF2}" type="pres">
      <dgm:prSet presAssocID="{EBF9CD5B-FAD0-4E4C-A488-E0F0D1F3DCC1}" presName="compNode" presStyleCnt="0"/>
      <dgm:spPr/>
    </dgm:pt>
    <dgm:pt modelId="{4FB8C5AA-CF4D-489A-AE1A-F265584EB5E0}" type="pres">
      <dgm:prSet presAssocID="{EBF9CD5B-FAD0-4E4C-A488-E0F0D1F3DCC1}" presName="iconBgRect" presStyleLbl="bgShp" presStyleIdx="2" presStyleCnt="4"/>
      <dgm:spPr/>
    </dgm:pt>
    <dgm:pt modelId="{C9B7E7A1-835F-4AB5-AA81-59EEB547CB48}" type="pres">
      <dgm:prSet presAssocID="{EBF9CD5B-FAD0-4E4C-A488-E0F0D1F3DC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7C002C7-0A3E-4B96-A2F5-C5E7A110D971}" type="pres">
      <dgm:prSet presAssocID="{EBF9CD5B-FAD0-4E4C-A488-E0F0D1F3DCC1}" presName="spaceRect" presStyleCnt="0"/>
      <dgm:spPr/>
    </dgm:pt>
    <dgm:pt modelId="{38351D3D-2104-4C11-AD5F-C8DC8C7E0889}" type="pres">
      <dgm:prSet presAssocID="{EBF9CD5B-FAD0-4E4C-A488-E0F0D1F3DCC1}" presName="textRect" presStyleLbl="revTx" presStyleIdx="2" presStyleCnt="4">
        <dgm:presLayoutVars>
          <dgm:chMax val="1"/>
          <dgm:chPref val="1"/>
        </dgm:presLayoutVars>
      </dgm:prSet>
      <dgm:spPr/>
    </dgm:pt>
    <dgm:pt modelId="{A12CEAF4-2DC6-49DB-99CF-67AE1616D55A}" type="pres">
      <dgm:prSet presAssocID="{7E139244-3E65-422E-80D0-BE9CB76B73E4}" presName="sibTrans" presStyleLbl="sibTrans2D1" presStyleIdx="0" presStyleCnt="0"/>
      <dgm:spPr/>
    </dgm:pt>
    <dgm:pt modelId="{C0DD9490-2202-4D74-A571-197BAD45345D}" type="pres">
      <dgm:prSet presAssocID="{5D89DE5B-4098-48B6-AECD-8D89C420A5B9}" presName="compNode" presStyleCnt="0"/>
      <dgm:spPr/>
    </dgm:pt>
    <dgm:pt modelId="{3EE590CB-4F07-44AE-8C45-CB3B8955B020}" type="pres">
      <dgm:prSet presAssocID="{5D89DE5B-4098-48B6-AECD-8D89C420A5B9}" presName="iconBgRect" presStyleLbl="bgShp" presStyleIdx="3" presStyleCnt="4"/>
      <dgm:spPr/>
    </dgm:pt>
    <dgm:pt modelId="{EC947004-0DF3-4BFF-8514-CEECA69C7EB7}" type="pres">
      <dgm:prSet presAssocID="{5D89DE5B-4098-48B6-AECD-8D89C420A5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nfinity"/>
        </a:ext>
      </dgm:extLst>
    </dgm:pt>
    <dgm:pt modelId="{28ECE2DD-89A1-4FE4-9D85-30FA6AAD0923}" type="pres">
      <dgm:prSet presAssocID="{5D89DE5B-4098-48B6-AECD-8D89C420A5B9}" presName="spaceRect" presStyleCnt="0"/>
      <dgm:spPr/>
    </dgm:pt>
    <dgm:pt modelId="{11764D2D-22EE-43DF-937D-00A06C2C9C96}" type="pres">
      <dgm:prSet presAssocID="{5D89DE5B-4098-48B6-AECD-8D89C420A5B9}" presName="textRect" presStyleLbl="revTx" presStyleIdx="3" presStyleCnt="4">
        <dgm:presLayoutVars>
          <dgm:chMax val="1"/>
          <dgm:chPref val="1"/>
        </dgm:presLayoutVars>
      </dgm:prSet>
      <dgm:spPr/>
    </dgm:pt>
  </dgm:ptLst>
  <dgm:cxnLst>
    <dgm:cxn modelId="{3F8C7D07-413C-4E06-A597-76B1F889DAD6}" type="presOf" srcId="{7C1AA770-1051-457B-A1E7-18C9B1EE6CDC}" destId="{CDC58057-A9A8-4907-83EB-F2AE3E6C123C}" srcOrd="0" destOrd="0" presId="urn:microsoft.com/office/officeart/2018/2/layout/IconCircleList"/>
    <dgm:cxn modelId="{3FB5E20C-3673-44E9-A5D4-F7A9F5806FFD}" srcId="{38AAE4F2-1912-43FB-A6FC-DA59EEB9706A}" destId="{EBF9CD5B-FAD0-4E4C-A488-E0F0D1F3DCC1}" srcOrd="2" destOrd="0" parTransId="{A1E3C7C5-1EB7-4B50-867A-0B838B406144}" sibTransId="{7E139244-3E65-422E-80D0-BE9CB76B73E4}"/>
    <dgm:cxn modelId="{87F69575-7210-4C46-BBD9-D89BA2D822EB}" srcId="{38AAE4F2-1912-43FB-A6FC-DA59EEB9706A}" destId="{7C1AA770-1051-457B-A1E7-18C9B1EE6CDC}" srcOrd="0" destOrd="0" parTransId="{9DDF57F8-589E-4F8C-9F9F-DBDC034C9C14}" sibTransId="{26DD9425-0605-48BD-B4CB-EAB86772BAA3}"/>
    <dgm:cxn modelId="{A22C0687-9CAA-4BDA-9499-3313A1DF9E4E}" srcId="{38AAE4F2-1912-43FB-A6FC-DA59EEB9706A}" destId="{5D89DE5B-4098-48B6-AECD-8D89C420A5B9}" srcOrd="3" destOrd="0" parTransId="{9983BDE7-D134-4A1B-8AD8-4B0ED03264D2}" sibTransId="{6CAA0C59-AA70-4E8E-8814-B23714D6A0D2}"/>
    <dgm:cxn modelId="{4EA81291-421D-4C08-A580-4FEC8C2D1520}" type="presOf" srcId="{5D89DE5B-4098-48B6-AECD-8D89C420A5B9}" destId="{11764D2D-22EE-43DF-937D-00A06C2C9C96}" srcOrd="0" destOrd="0" presId="urn:microsoft.com/office/officeart/2018/2/layout/IconCircleList"/>
    <dgm:cxn modelId="{6AFFAD94-346C-4A8A-9667-E9CBBEF3AFB0}" type="presOf" srcId="{38AAE4F2-1912-43FB-A6FC-DA59EEB9706A}" destId="{670DB8C7-E884-479A-A718-B2F2BBA7C3AC}" srcOrd="0" destOrd="0" presId="urn:microsoft.com/office/officeart/2018/2/layout/IconCircleList"/>
    <dgm:cxn modelId="{A825C298-F0C4-4E99-906D-2C576954D45A}" srcId="{38AAE4F2-1912-43FB-A6FC-DA59EEB9706A}" destId="{A15D8EB0-23F3-486F-8EC8-CA232735F611}" srcOrd="1" destOrd="0" parTransId="{2E966BA8-F090-4CFD-89BD-2CCC4C16A084}" sibTransId="{FE6C1A87-FA93-4115-829E-52ED319CD422}"/>
    <dgm:cxn modelId="{A1D526C1-50E5-4F21-A1CC-8406E60D8180}" type="presOf" srcId="{A15D8EB0-23F3-486F-8EC8-CA232735F611}" destId="{FC930289-789A-4C57-843F-01E47F2C1E62}" srcOrd="0" destOrd="0" presId="urn:microsoft.com/office/officeart/2018/2/layout/IconCircleList"/>
    <dgm:cxn modelId="{82B0ADCA-B9BC-4494-B75E-B9B856C9F18E}" type="presOf" srcId="{FE6C1A87-FA93-4115-829E-52ED319CD422}" destId="{CCC6F442-6FDB-4F97-A910-9CC7CA112261}" srcOrd="0" destOrd="0" presId="urn:microsoft.com/office/officeart/2018/2/layout/IconCircleList"/>
    <dgm:cxn modelId="{3D16FCCE-6BC8-4241-AE78-419CA5089F60}" type="presOf" srcId="{EBF9CD5B-FAD0-4E4C-A488-E0F0D1F3DCC1}" destId="{38351D3D-2104-4C11-AD5F-C8DC8C7E0889}" srcOrd="0" destOrd="0" presId="urn:microsoft.com/office/officeart/2018/2/layout/IconCircleList"/>
    <dgm:cxn modelId="{D7E0B1D4-0FB3-4CD2-AC44-E492894A98EC}" type="presOf" srcId="{7E139244-3E65-422E-80D0-BE9CB76B73E4}" destId="{A12CEAF4-2DC6-49DB-99CF-67AE1616D55A}" srcOrd="0" destOrd="0" presId="urn:microsoft.com/office/officeart/2018/2/layout/IconCircleList"/>
    <dgm:cxn modelId="{A79277E7-250F-4E92-8D99-ADDDEF5A9FEE}" type="presOf" srcId="{26DD9425-0605-48BD-B4CB-EAB86772BAA3}" destId="{EE0A8EA4-C710-4EB6-B73A-A885D6A1D49E}" srcOrd="0" destOrd="0" presId="urn:microsoft.com/office/officeart/2018/2/layout/IconCircleList"/>
    <dgm:cxn modelId="{941A2C34-1E42-4C13-8D89-BD7A3EA99521}" type="presParOf" srcId="{670DB8C7-E884-479A-A718-B2F2BBA7C3AC}" destId="{29E15E08-3204-49A8-BEEB-41C58D5D8CE0}" srcOrd="0" destOrd="0" presId="urn:microsoft.com/office/officeart/2018/2/layout/IconCircleList"/>
    <dgm:cxn modelId="{08478B54-525C-4897-A33D-D725ADBC3026}" type="presParOf" srcId="{29E15E08-3204-49A8-BEEB-41C58D5D8CE0}" destId="{87EB79E4-2755-482F-86B1-9BD724E85139}" srcOrd="0" destOrd="0" presId="urn:microsoft.com/office/officeart/2018/2/layout/IconCircleList"/>
    <dgm:cxn modelId="{3B26946B-A660-48BB-B778-804DBA19942E}" type="presParOf" srcId="{87EB79E4-2755-482F-86B1-9BD724E85139}" destId="{45A191FF-94B2-4766-BC87-7986F425D09D}" srcOrd="0" destOrd="0" presId="urn:microsoft.com/office/officeart/2018/2/layout/IconCircleList"/>
    <dgm:cxn modelId="{84233803-5E1F-4C15-95C9-00203BFA5D28}" type="presParOf" srcId="{87EB79E4-2755-482F-86B1-9BD724E85139}" destId="{CE5E2F5B-5E73-420B-BE2D-DCF01ADE6B7B}" srcOrd="1" destOrd="0" presId="urn:microsoft.com/office/officeart/2018/2/layout/IconCircleList"/>
    <dgm:cxn modelId="{E6C5102A-C698-4731-AAEF-FCAC23D6F63A}" type="presParOf" srcId="{87EB79E4-2755-482F-86B1-9BD724E85139}" destId="{6D858912-C90A-41FD-AEF0-08A98BDB4B85}" srcOrd="2" destOrd="0" presId="urn:microsoft.com/office/officeart/2018/2/layout/IconCircleList"/>
    <dgm:cxn modelId="{4BA4897B-EA7A-48DF-9D1D-188A485A5FC3}" type="presParOf" srcId="{87EB79E4-2755-482F-86B1-9BD724E85139}" destId="{CDC58057-A9A8-4907-83EB-F2AE3E6C123C}" srcOrd="3" destOrd="0" presId="urn:microsoft.com/office/officeart/2018/2/layout/IconCircleList"/>
    <dgm:cxn modelId="{71806011-B7C0-4AB0-B227-624D0A0BC051}" type="presParOf" srcId="{29E15E08-3204-49A8-BEEB-41C58D5D8CE0}" destId="{EE0A8EA4-C710-4EB6-B73A-A885D6A1D49E}" srcOrd="1" destOrd="0" presId="urn:microsoft.com/office/officeart/2018/2/layout/IconCircleList"/>
    <dgm:cxn modelId="{E2012A5E-C884-4256-8C7F-D8DAF489261F}" type="presParOf" srcId="{29E15E08-3204-49A8-BEEB-41C58D5D8CE0}" destId="{B37CE7BB-A9CB-43E4-8064-277F93CD1B40}" srcOrd="2" destOrd="0" presId="urn:microsoft.com/office/officeart/2018/2/layout/IconCircleList"/>
    <dgm:cxn modelId="{EA4A054C-EED8-46F6-931B-8777416B0351}" type="presParOf" srcId="{B37CE7BB-A9CB-43E4-8064-277F93CD1B40}" destId="{EEAF9AB0-FEF5-4D9D-8B4C-26E213D43597}" srcOrd="0" destOrd="0" presId="urn:microsoft.com/office/officeart/2018/2/layout/IconCircleList"/>
    <dgm:cxn modelId="{EAC16B86-A53C-4C27-A16D-525B3CAC16CC}" type="presParOf" srcId="{B37CE7BB-A9CB-43E4-8064-277F93CD1B40}" destId="{6112653D-9EF5-418A-AABE-55ECDC7E2B75}" srcOrd="1" destOrd="0" presId="urn:microsoft.com/office/officeart/2018/2/layout/IconCircleList"/>
    <dgm:cxn modelId="{53DC662C-3607-478C-9E96-B65D23CE3981}" type="presParOf" srcId="{B37CE7BB-A9CB-43E4-8064-277F93CD1B40}" destId="{DF4FE576-3E6C-49D9-866A-74EB4E057610}" srcOrd="2" destOrd="0" presId="urn:microsoft.com/office/officeart/2018/2/layout/IconCircleList"/>
    <dgm:cxn modelId="{3CA7B360-761B-4A15-9273-447642929B13}" type="presParOf" srcId="{B37CE7BB-A9CB-43E4-8064-277F93CD1B40}" destId="{FC930289-789A-4C57-843F-01E47F2C1E62}" srcOrd="3" destOrd="0" presId="urn:microsoft.com/office/officeart/2018/2/layout/IconCircleList"/>
    <dgm:cxn modelId="{D11D9AFE-F69E-4EEB-8886-76A01270B8EA}" type="presParOf" srcId="{29E15E08-3204-49A8-BEEB-41C58D5D8CE0}" destId="{CCC6F442-6FDB-4F97-A910-9CC7CA112261}" srcOrd="3" destOrd="0" presId="urn:microsoft.com/office/officeart/2018/2/layout/IconCircleList"/>
    <dgm:cxn modelId="{479C0DAC-A1C2-4E87-B2E9-FC8E1DD238BD}" type="presParOf" srcId="{29E15E08-3204-49A8-BEEB-41C58D5D8CE0}" destId="{564CF5D2-B098-4ECF-B7CB-983184404AF2}" srcOrd="4" destOrd="0" presId="urn:microsoft.com/office/officeart/2018/2/layout/IconCircleList"/>
    <dgm:cxn modelId="{C3645679-86A8-4282-B619-B667A48C7275}" type="presParOf" srcId="{564CF5D2-B098-4ECF-B7CB-983184404AF2}" destId="{4FB8C5AA-CF4D-489A-AE1A-F265584EB5E0}" srcOrd="0" destOrd="0" presId="urn:microsoft.com/office/officeart/2018/2/layout/IconCircleList"/>
    <dgm:cxn modelId="{5E9E85C0-0DDD-46DA-A186-26D64600F3AB}" type="presParOf" srcId="{564CF5D2-B098-4ECF-B7CB-983184404AF2}" destId="{C9B7E7A1-835F-4AB5-AA81-59EEB547CB48}" srcOrd="1" destOrd="0" presId="urn:microsoft.com/office/officeart/2018/2/layout/IconCircleList"/>
    <dgm:cxn modelId="{39122A79-62E2-4012-90B7-AD4B23BA56AF}" type="presParOf" srcId="{564CF5D2-B098-4ECF-B7CB-983184404AF2}" destId="{67C002C7-0A3E-4B96-A2F5-C5E7A110D971}" srcOrd="2" destOrd="0" presId="urn:microsoft.com/office/officeart/2018/2/layout/IconCircleList"/>
    <dgm:cxn modelId="{E7C2DE19-FEE5-462E-B017-7F0F53B30F24}" type="presParOf" srcId="{564CF5D2-B098-4ECF-B7CB-983184404AF2}" destId="{38351D3D-2104-4C11-AD5F-C8DC8C7E0889}" srcOrd="3" destOrd="0" presId="urn:microsoft.com/office/officeart/2018/2/layout/IconCircleList"/>
    <dgm:cxn modelId="{6FD403AF-3864-40EC-A109-11F1BEE618EB}" type="presParOf" srcId="{29E15E08-3204-49A8-BEEB-41C58D5D8CE0}" destId="{A12CEAF4-2DC6-49DB-99CF-67AE1616D55A}" srcOrd="5" destOrd="0" presId="urn:microsoft.com/office/officeart/2018/2/layout/IconCircleList"/>
    <dgm:cxn modelId="{DD9AA296-3C28-412B-918D-A3C94FFF8CFF}" type="presParOf" srcId="{29E15E08-3204-49A8-BEEB-41C58D5D8CE0}" destId="{C0DD9490-2202-4D74-A571-197BAD45345D}" srcOrd="6" destOrd="0" presId="urn:microsoft.com/office/officeart/2018/2/layout/IconCircleList"/>
    <dgm:cxn modelId="{A6A1C498-8AC2-4DA0-9E4F-5334A2B58B4E}" type="presParOf" srcId="{C0DD9490-2202-4D74-A571-197BAD45345D}" destId="{3EE590CB-4F07-44AE-8C45-CB3B8955B020}" srcOrd="0" destOrd="0" presId="urn:microsoft.com/office/officeart/2018/2/layout/IconCircleList"/>
    <dgm:cxn modelId="{348D077E-91E5-4146-8DB9-6D57CDE4E248}" type="presParOf" srcId="{C0DD9490-2202-4D74-A571-197BAD45345D}" destId="{EC947004-0DF3-4BFF-8514-CEECA69C7EB7}" srcOrd="1" destOrd="0" presId="urn:microsoft.com/office/officeart/2018/2/layout/IconCircleList"/>
    <dgm:cxn modelId="{72A27ED7-D9E9-4488-906D-366CB3A0BE17}" type="presParOf" srcId="{C0DD9490-2202-4D74-A571-197BAD45345D}" destId="{28ECE2DD-89A1-4FE4-9D85-30FA6AAD0923}" srcOrd="2" destOrd="0" presId="urn:microsoft.com/office/officeart/2018/2/layout/IconCircleList"/>
    <dgm:cxn modelId="{7634A287-CC70-4A2E-9264-D1BF594DF987}" type="presParOf" srcId="{C0DD9490-2202-4D74-A571-197BAD45345D}" destId="{11764D2D-22EE-43DF-937D-00A06C2C9C9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4156B46-C98E-45C2-90B2-D192BD397428}"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D2CB4BA-5B7F-4146-9414-E11E3D0A654D}">
      <dgm:prSet/>
      <dgm:spPr/>
      <dgm:t>
        <a:bodyPr/>
        <a:lstStyle/>
        <a:p>
          <a:pPr>
            <a:defRPr b="1"/>
          </a:pPr>
          <a:r>
            <a:rPr lang="en-US"/>
            <a:t>A marker assigned to a statement that triggers debugger to pause.</a:t>
          </a:r>
        </a:p>
      </dgm:t>
    </dgm:pt>
    <dgm:pt modelId="{2FF3666D-C5D5-4BBF-BB87-926F8B5E2474}" type="parTrans" cxnId="{934103BE-DF37-4D95-8FB2-70817D563DC1}">
      <dgm:prSet/>
      <dgm:spPr/>
      <dgm:t>
        <a:bodyPr/>
        <a:lstStyle/>
        <a:p>
          <a:endParaRPr lang="en-US"/>
        </a:p>
      </dgm:t>
    </dgm:pt>
    <dgm:pt modelId="{C3E56EBA-EA97-4195-9EA6-6628CAE00393}" type="sibTrans" cxnId="{934103BE-DF37-4D95-8FB2-70817D563DC1}">
      <dgm:prSet/>
      <dgm:spPr/>
      <dgm:t>
        <a:bodyPr/>
        <a:lstStyle/>
        <a:p>
          <a:endParaRPr lang="en-US"/>
        </a:p>
      </dgm:t>
    </dgm:pt>
    <dgm:pt modelId="{47E1EC74-4754-4CE5-9039-9DC0EAB82262}">
      <dgm:prSet/>
      <dgm:spPr/>
      <dgm:t>
        <a:bodyPr/>
        <a:lstStyle/>
        <a:p>
          <a:r>
            <a:rPr lang="en-US"/>
            <a:t>Exceptions also can trigger debugger pauses </a:t>
          </a:r>
        </a:p>
      </dgm:t>
    </dgm:pt>
    <dgm:pt modelId="{875902CA-08E4-46BB-839E-D2F3DBC1F4DF}" type="parTrans" cxnId="{4B835C3B-F3B4-480C-891A-C9DB1C700CB2}">
      <dgm:prSet/>
      <dgm:spPr/>
      <dgm:t>
        <a:bodyPr/>
        <a:lstStyle/>
        <a:p>
          <a:endParaRPr lang="en-US"/>
        </a:p>
      </dgm:t>
    </dgm:pt>
    <dgm:pt modelId="{30AA4409-863B-4EBE-AF75-5C31C0BE7EDC}" type="sibTrans" cxnId="{4B835C3B-F3B4-480C-891A-C9DB1C700CB2}">
      <dgm:prSet/>
      <dgm:spPr/>
      <dgm:t>
        <a:bodyPr/>
        <a:lstStyle/>
        <a:p>
          <a:endParaRPr lang="en-US"/>
        </a:p>
      </dgm:t>
    </dgm:pt>
    <dgm:pt modelId="{79159884-79B2-45E4-9843-C583C02F3361}">
      <dgm:prSet/>
      <dgm:spPr/>
      <dgm:t>
        <a:bodyPr/>
        <a:lstStyle/>
        <a:p>
          <a:pPr>
            <a:defRPr b="1"/>
          </a:pPr>
          <a:r>
            <a:rPr lang="en-US" dirty="0"/>
            <a:t>Programmatically you can use: </a:t>
          </a:r>
        </a:p>
      </dgm:t>
    </dgm:pt>
    <dgm:pt modelId="{7B00E497-B324-47DE-913D-B242629C0CA9}" type="parTrans" cxnId="{F614C2CF-608E-45A3-B6A0-6D4335A17BE4}">
      <dgm:prSet/>
      <dgm:spPr/>
      <dgm:t>
        <a:bodyPr/>
        <a:lstStyle/>
        <a:p>
          <a:endParaRPr lang="en-US"/>
        </a:p>
      </dgm:t>
    </dgm:pt>
    <dgm:pt modelId="{E93F9F91-E483-4A52-9AAF-1A3710C82564}" type="sibTrans" cxnId="{F614C2CF-608E-45A3-B6A0-6D4335A17BE4}">
      <dgm:prSet/>
      <dgm:spPr/>
      <dgm:t>
        <a:bodyPr/>
        <a:lstStyle/>
        <a:p>
          <a:endParaRPr lang="en-US"/>
        </a:p>
      </dgm:t>
    </dgm:pt>
    <dgm:pt modelId="{4F4047EB-14B3-4463-A525-63490126A8B7}">
      <dgm:prSet/>
      <dgm:spPr/>
      <dgm:t>
        <a:bodyPr/>
        <a:lstStyle/>
        <a:p>
          <a:r>
            <a:rPr lang="en-US" dirty="0" err="1"/>
            <a:t>Debugger.Break</a:t>
          </a:r>
          <a:r>
            <a:rPr lang="en-US" dirty="0"/>
            <a:t>() to pause </a:t>
          </a:r>
        </a:p>
      </dgm:t>
    </dgm:pt>
    <dgm:pt modelId="{78697AEB-C3DD-40AD-BD01-7573E740C923}" type="parTrans" cxnId="{D05C8BF7-1786-4795-89F2-377ACA3DBAA9}">
      <dgm:prSet/>
      <dgm:spPr/>
      <dgm:t>
        <a:bodyPr/>
        <a:lstStyle/>
        <a:p>
          <a:endParaRPr lang="en-US"/>
        </a:p>
      </dgm:t>
    </dgm:pt>
    <dgm:pt modelId="{4974E4F1-03EA-4C91-99AB-5144F6B2583C}" type="sibTrans" cxnId="{D05C8BF7-1786-4795-89F2-377ACA3DBAA9}">
      <dgm:prSet/>
      <dgm:spPr/>
      <dgm:t>
        <a:bodyPr/>
        <a:lstStyle/>
        <a:p>
          <a:endParaRPr lang="en-US"/>
        </a:p>
      </dgm:t>
    </dgm:pt>
    <dgm:pt modelId="{ED8E2154-81E6-4B88-82B6-8E71A9CB87A4}">
      <dgm:prSet/>
      <dgm:spPr/>
      <dgm:t>
        <a:bodyPr/>
        <a:lstStyle/>
        <a:p>
          <a:r>
            <a:rPr lang="en-US" dirty="0" err="1"/>
            <a:t>Debugger.Launch</a:t>
          </a:r>
          <a:r>
            <a:rPr lang="en-US" dirty="0"/>
            <a:t>() to launch and attach debugger</a:t>
          </a:r>
        </a:p>
      </dgm:t>
    </dgm:pt>
    <dgm:pt modelId="{FEE32301-C68C-4E20-82AE-3636D57169EF}" type="parTrans" cxnId="{E1E1D30C-CF63-4EC4-8151-FB13E2122AA3}">
      <dgm:prSet/>
      <dgm:spPr/>
      <dgm:t>
        <a:bodyPr/>
        <a:lstStyle/>
        <a:p>
          <a:endParaRPr lang="en-US"/>
        </a:p>
      </dgm:t>
    </dgm:pt>
    <dgm:pt modelId="{1A030551-52D7-4562-BAB4-3AB5ABD3E153}" type="sibTrans" cxnId="{E1E1D30C-CF63-4EC4-8151-FB13E2122AA3}">
      <dgm:prSet/>
      <dgm:spPr/>
      <dgm:t>
        <a:bodyPr/>
        <a:lstStyle/>
        <a:p>
          <a:endParaRPr lang="en-US"/>
        </a:p>
      </dgm:t>
    </dgm:pt>
    <dgm:pt modelId="{5BFB779D-6F59-480C-BD61-61C16D23FCCC}" type="pres">
      <dgm:prSet presAssocID="{64156B46-C98E-45C2-90B2-D192BD397428}" presName="root" presStyleCnt="0">
        <dgm:presLayoutVars>
          <dgm:dir/>
          <dgm:resizeHandles val="exact"/>
        </dgm:presLayoutVars>
      </dgm:prSet>
      <dgm:spPr/>
    </dgm:pt>
    <dgm:pt modelId="{6E9019AC-F04C-4EC3-B1DD-258CE9BD0151}" type="pres">
      <dgm:prSet presAssocID="{7D2CB4BA-5B7F-4146-9414-E11E3D0A654D}" presName="compNode" presStyleCnt="0"/>
      <dgm:spPr/>
    </dgm:pt>
    <dgm:pt modelId="{D1E5E982-10BB-4923-8006-7F5F9608A7FE}" type="pres">
      <dgm:prSet presAssocID="{7D2CB4BA-5B7F-4146-9414-E11E3D0A65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use"/>
        </a:ext>
      </dgm:extLst>
    </dgm:pt>
    <dgm:pt modelId="{132879D9-144C-4FB5-9FB9-A7430EF27818}" type="pres">
      <dgm:prSet presAssocID="{7D2CB4BA-5B7F-4146-9414-E11E3D0A654D}" presName="iconSpace" presStyleCnt="0"/>
      <dgm:spPr/>
    </dgm:pt>
    <dgm:pt modelId="{DCC96427-34CF-4C49-81E2-AD065503CFFF}" type="pres">
      <dgm:prSet presAssocID="{7D2CB4BA-5B7F-4146-9414-E11E3D0A654D}" presName="parTx" presStyleLbl="revTx" presStyleIdx="0" presStyleCnt="4">
        <dgm:presLayoutVars>
          <dgm:chMax val="0"/>
          <dgm:chPref val="0"/>
        </dgm:presLayoutVars>
      </dgm:prSet>
      <dgm:spPr/>
    </dgm:pt>
    <dgm:pt modelId="{B321D504-B09F-4DAF-A49B-C411678335F6}" type="pres">
      <dgm:prSet presAssocID="{7D2CB4BA-5B7F-4146-9414-E11E3D0A654D}" presName="txSpace" presStyleCnt="0"/>
      <dgm:spPr/>
    </dgm:pt>
    <dgm:pt modelId="{936AE44F-0660-4082-B677-7A61A0D1C8A3}" type="pres">
      <dgm:prSet presAssocID="{7D2CB4BA-5B7F-4146-9414-E11E3D0A654D}" presName="desTx" presStyleLbl="revTx" presStyleIdx="1" presStyleCnt="4">
        <dgm:presLayoutVars/>
      </dgm:prSet>
      <dgm:spPr/>
    </dgm:pt>
    <dgm:pt modelId="{071562AD-3B69-41E7-A758-A791A0D8B267}" type="pres">
      <dgm:prSet presAssocID="{C3E56EBA-EA97-4195-9EA6-6628CAE00393}" presName="sibTrans" presStyleCnt="0"/>
      <dgm:spPr/>
    </dgm:pt>
    <dgm:pt modelId="{85BC2E2F-C34F-4B98-B5D8-AE9EC719D513}" type="pres">
      <dgm:prSet presAssocID="{79159884-79B2-45E4-9843-C583C02F3361}" presName="compNode" presStyleCnt="0"/>
      <dgm:spPr/>
    </dgm:pt>
    <dgm:pt modelId="{9E4234DF-80D7-46F0-B467-601D42361115}" type="pres">
      <dgm:prSet presAssocID="{79159884-79B2-45E4-9843-C583C02F336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
        </a:ext>
      </dgm:extLst>
    </dgm:pt>
    <dgm:pt modelId="{153CB3A5-F0E0-4C2F-A56E-9F86765C12C4}" type="pres">
      <dgm:prSet presAssocID="{79159884-79B2-45E4-9843-C583C02F3361}" presName="iconSpace" presStyleCnt="0"/>
      <dgm:spPr/>
    </dgm:pt>
    <dgm:pt modelId="{6F3F6834-DDC3-4D53-89D4-D4C0CC0F94CB}" type="pres">
      <dgm:prSet presAssocID="{79159884-79B2-45E4-9843-C583C02F3361}" presName="parTx" presStyleLbl="revTx" presStyleIdx="2" presStyleCnt="4">
        <dgm:presLayoutVars>
          <dgm:chMax val="0"/>
          <dgm:chPref val="0"/>
        </dgm:presLayoutVars>
      </dgm:prSet>
      <dgm:spPr/>
    </dgm:pt>
    <dgm:pt modelId="{A6472763-5969-48DF-ABAD-77B25161CBD2}" type="pres">
      <dgm:prSet presAssocID="{79159884-79B2-45E4-9843-C583C02F3361}" presName="txSpace" presStyleCnt="0"/>
      <dgm:spPr/>
    </dgm:pt>
    <dgm:pt modelId="{A16E14F5-42DD-4238-9640-8F6B370A9558}" type="pres">
      <dgm:prSet presAssocID="{79159884-79B2-45E4-9843-C583C02F3361}" presName="desTx" presStyleLbl="revTx" presStyleIdx="3" presStyleCnt="4">
        <dgm:presLayoutVars/>
      </dgm:prSet>
      <dgm:spPr/>
    </dgm:pt>
  </dgm:ptLst>
  <dgm:cxnLst>
    <dgm:cxn modelId="{E1E1D30C-CF63-4EC4-8151-FB13E2122AA3}" srcId="{79159884-79B2-45E4-9843-C583C02F3361}" destId="{ED8E2154-81E6-4B88-82B6-8E71A9CB87A4}" srcOrd="1" destOrd="0" parTransId="{FEE32301-C68C-4E20-82AE-3636D57169EF}" sibTransId="{1A030551-52D7-4562-BAB4-3AB5ABD3E153}"/>
    <dgm:cxn modelId="{8A458317-EDC1-4317-8B82-6722BFEBA0CE}" type="presOf" srcId="{ED8E2154-81E6-4B88-82B6-8E71A9CB87A4}" destId="{A16E14F5-42DD-4238-9640-8F6B370A9558}" srcOrd="0" destOrd="1" presId="urn:microsoft.com/office/officeart/2018/2/layout/IconLabelDescriptionList"/>
    <dgm:cxn modelId="{4B835C3B-F3B4-480C-891A-C9DB1C700CB2}" srcId="{7D2CB4BA-5B7F-4146-9414-E11E3D0A654D}" destId="{47E1EC74-4754-4CE5-9039-9DC0EAB82262}" srcOrd="0" destOrd="0" parTransId="{875902CA-08E4-46BB-839E-D2F3DBC1F4DF}" sibTransId="{30AA4409-863B-4EBE-AF75-5C31C0BE7EDC}"/>
    <dgm:cxn modelId="{9D969957-25E3-4F3E-9B68-12403FEDB89B}" type="presOf" srcId="{7D2CB4BA-5B7F-4146-9414-E11E3D0A654D}" destId="{DCC96427-34CF-4C49-81E2-AD065503CFFF}" srcOrd="0" destOrd="0" presId="urn:microsoft.com/office/officeart/2018/2/layout/IconLabelDescriptionList"/>
    <dgm:cxn modelId="{C5B8D27D-F2AC-4617-A459-896A9BA19217}" type="presOf" srcId="{4F4047EB-14B3-4463-A525-63490126A8B7}" destId="{A16E14F5-42DD-4238-9640-8F6B370A9558}" srcOrd="0" destOrd="0" presId="urn:microsoft.com/office/officeart/2018/2/layout/IconLabelDescriptionList"/>
    <dgm:cxn modelId="{AF856CB0-5C5C-4B1F-891D-12369D229139}" type="presOf" srcId="{79159884-79B2-45E4-9843-C583C02F3361}" destId="{6F3F6834-DDC3-4D53-89D4-D4C0CC0F94CB}" srcOrd="0" destOrd="0" presId="urn:microsoft.com/office/officeart/2018/2/layout/IconLabelDescriptionList"/>
    <dgm:cxn modelId="{934103BE-DF37-4D95-8FB2-70817D563DC1}" srcId="{64156B46-C98E-45C2-90B2-D192BD397428}" destId="{7D2CB4BA-5B7F-4146-9414-E11E3D0A654D}" srcOrd="0" destOrd="0" parTransId="{2FF3666D-C5D5-4BBF-BB87-926F8B5E2474}" sibTransId="{C3E56EBA-EA97-4195-9EA6-6628CAE00393}"/>
    <dgm:cxn modelId="{F614C2CF-608E-45A3-B6A0-6D4335A17BE4}" srcId="{64156B46-C98E-45C2-90B2-D192BD397428}" destId="{79159884-79B2-45E4-9843-C583C02F3361}" srcOrd="1" destOrd="0" parTransId="{7B00E497-B324-47DE-913D-B242629C0CA9}" sibTransId="{E93F9F91-E483-4A52-9AAF-1A3710C82564}"/>
    <dgm:cxn modelId="{489F2BD0-FC51-4C5B-A5F3-28818B9F21DC}" type="presOf" srcId="{47E1EC74-4754-4CE5-9039-9DC0EAB82262}" destId="{936AE44F-0660-4082-B677-7A61A0D1C8A3}" srcOrd="0" destOrd="0" presId="urn:microsoft.com/office/officeart/2018/2/layout/IconLabelDescriptionList"/>
    <dgm:cxn modelId="{134672F0-2890-43A6-AA32-E743B3A4A2D6}" type="presOf" srcId="{64156B46-C98E-45C2-90B2-D192BD397428}" destId="{5BFB779D-6F59-480C-BD61-61C16D23FCCC}" srcOrd="0" destOrd="0" presId="urn:microsoft.com/office/officeart/2018/2/layout/IconLabelDescriptionList"/>
    <dgm:cxn modelId="{D05C8BF7-1786-4795-89F2-377ACA3DBAA9}" srcId="{79159884-79B2-45E4-9843-C583C02F3361}" destId="{4F4047EB-14B3-4463-A525-63490126A8B7}" srcOrd="0" destOrd="0" parTransId="{78697AEB-C3DD-40AD-BD01-7573E740C923}" sibTransId="{4974E4F1-03EA-4C91-99AB-5144F6B2583C}"/>
    <dgm:cxn modelId="{9FD5A1F3-1369-46DF-9DC4-079ABA82352D}" type="presParOf" srcId="{5BFB779D-6F59-480C-BD61-61C16D23FCCC}" destId="{6E9019AC-F04C-4EC3-B1DD-258CE9BD0151}" srcOrd="0" destOrd="0" presId="urn:microsoft.com/office/officeart/2018/2/layout/IconLabelDescriptionList"/>
    <dgm:cxn modelId="{3725AEF1-9192-489E-83D8-400B3441881B}" type="presParOf" srcId="{6E9019AC-F04C-4EC3-B1DD-258CE9BD0151}" destId="{D1E5E982-10BB-4923-8006-7F5F9608A7FE}" srcOrd="0" destOrd="0" presId="urn:microsoft.com/office/officeart/2018/2/layout/IconLabelDescriptionList"/>
    <dgm:cxn modelId="{20165719-7A19-4583-A89E-C7F1816F10BD}" type="presParOf" srcId="{6E9019AC-F04C-4EC3-B1DD-258CE9BD0151}" destId="{132879D9-144C-4FB5-9FB9-A7430EF27818}" srcOrd="1" destOrd="0" presId="urn:microsoft.com/office/officeart/2018/2/layout/IconLabelDescriptionList"/>
    <dgm:cxn modelId="{23CF3DEE-062F-4EC1-8D4C-97A322497E8C}" type="presParOf" srcId="{6E9019AC-F04C-4EC3-B1DD-258CE9BD0151}" destId="{DCC96427-34CF-4C49-81E2-AD065503CFFF}" srcOrd="2" destOrd="0" presId="urn:microsoft.com/office/officeart/2018/2/layout/IconLabelDescriptionList"/>
    <dgm:cxn modelId="{D1D5DDE7-94F4-4E4B-9AC9-FA396EAA7E49}" type="presParOf" srcId="{6E9019AC-F04C-4EC3-B1DD-258CE9BD0151}" destId="{B321D504-B09F-4DAF-A49B-C411678335F6}" srcOrd="3" destOrd="0" presId="urn:microsoft.com/office/officeart/2018/2/layout/IconLabelDescriptionList"/>
    <dgm:cxn modelId="{15DAF946-0086-4495-B983-4A525BF4EC16}" type="presParOf" srcId="{6E9019AC-F04C-4EC3-B1DD-258CE9BD0151}" destId="{936AE44F-0660-4082-B677-7A61A0D1C8A3}" srcOrd="4" destOrd="0" presId="urn:microsoft.com/office/officeart/2018/2/layout/IconLabelDescriptionList"/>
    <dgm:cxn modelId="{C77D4BD4-D4CC-4EF4-8462-AA9B4503863B}" type="presParOf" srcId="{5BFB779D-6F59-480C-BD61-61C16D23FCCC}" destId="{071562AD-3B69-41E7-A758-A791A0D8B267}" srcOrd="1" destOrd="0" presId="urn:microsoft.com/office/officeart/2018/2/layout/IconLabelDescriptionList"/>
    <dgm:cxn modelId="{6C00BACE-A8D0-46AD-A88B-66EEE0701FF1}" type="presParOf" srcId="{5BFB779D-6F59-480C-BD61-61C16D23FCCC}" destId="{85BC2E2F-C34F-4B98-B5D8-AE9EC719D513}" srcOrd="2" destOrd="0" presId="urn:microsoft.com/office/officeart/2018/2/layout/IconLabelDescriptionList"/>
    <dgm:cxn modelId="{0505F9D3-713F-4A4E-A47A-560F5683FBD4}" type="presParOf" srcId="{85BC2E2F-C34F-4B98-B5D8-AE9EC719D513}" destId="{9E4234DF-80D7-46F0-B467-601D42361115}" srcOrd="0" destOrd="0" presId="urn:microsoft.com/office/officeart/2018/2/layout/IconLabelDescriptionList"/>
    <dgm:cxn modelId="{3B852A30-DE31-4CC4-8404-B2E2C615EF9D}" type="presParOf" srcId="{85BC2E2F-C34F-4B98-B5D8-AE9EC719D513}" destId="{153CB3A5-F0E0-4C2F-A56E-9F86765C12C4}" srcOrd="1" destOrd="0" presId="urn:microsoft.com/office/officeart/2018/2/layout/IconLabelDescriptionList"/>
    <dgm:cxn modelId="{9AE5D50A-2722-42C0-8738-59400D54B300}" type="presParOf" srcId="{85BC2E2F-C34F-4B98-B5D8-AE9EC719D513}" destId="{6F3F6834-DDC3-4D53-89D4-D4C0CC0F94CB}" srcOrd="2" destOrd="0" presId="urn:microsoft.com/office/officeart/2018/2/layout/IconLabelDescriptionList"/>
    <dgm:cxn modelId="{475469B1-4279-4087-8B09-0F9867618B9D}" type="presParOf" srcId="{85BC2E2F-C34F-4B98-B5D8-AE9EC719D513}" destId="{A6472763-5969-48DF-ABAD-77B25161CBD2}" srcOrd="3" destOrd="0" presId="urn:microsoft.com/office/officeart/2018/2/layout/IconLabelDescriptionList"/>
    <dgm:cxn modelId="{B68040F4-2E8F-4853-8E3C-2816C312146A}" type="presParOf" srcId="{85BC2E2F-C34F-4B98-B5D8-AE9EC719D513}" destId="{A16E14F5-42DD-4238-9640-8F6B370A955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F524B8B-B9CE-4603-8F56-1B94172AB8F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4AA7EC6-2297-44D0-A47C-6C9ADA2EBC08}">
      <dgm:prSet/>
      <dgm:spPr/>
      <dgm:t>
        <a:bodyPr/>
        <a:lstStyle/>
        <a:p>
          <a:r>
            <a:rPr lang="en-CA"/>
            <a:t>Tests are a powerful debugging tool </a:t>
          </a:r>
          <a:endParaRPr lang="en-US"/>
        </a:p>
      </dgm:t>
    </dgm:pt>
    <dgm:pt modelId="{D8342F03-36AA-4176-8B63-04ADBA292878}" type="parTrans" cxnId="{B84790D1-F36A-409A-B839-D676EE5E7B92}">
      <dgm:prSet/>
      <dgm:spPr/>
      <dgm:t>
        <a:bodyPr/>
        <a:lstStyle/>
        <a:p>
          <a:endParaRPr lang="en-US"/>
        </a:p>
      </dgm:t>
    </dgm:pt>
    <dgm:pt modelId="{71D99D26-5BDC-442F-BE3F-F84A8279F028}" type="sibTrans" cxnId="{B84790D1-F36A-409A-B839-D676EE5E7B92}">
      <dgm:prSet/>
      <dgm:spPr/>
      <dgm:t>
        <a:bodyPr/>
        <a:lstStyle/>
        <a:p>
          <a:endParaRPr lang="en-US"/>
        </a:p>
      </dgm:t>
    </dgm:pt>
    <dgm:pt modelId="{E1FCFAF6-1BB9-46D7-89ED-C4C3AFE0BBEC}">
      <dgm:prSet/>
      <dgm:spPr/>
      <dgm:t>
        <a:bodyPr/>
        <a:lstStyle/>
        <a:p>
          <a:r>
            <a:rPr lang="en-CA" dirty="0"/>
            <a:t>Check functions do what you think they should</a:t>
          </a:r>
          <a:endParaRPr lang="en-US" dirty="0"/>
        </a:p>
      </dgm:t>
    </dgm:pt>
    <dgm:pt modelId="{72A497AE-5785-4B5D-AF4E-1DACE71F94F7}" type="parTrans" cxnId="{B0753025-2852-4854-B3AC-4CC24BAF76C1}">
      <dgm:prSet/>
      <dgm:spPr/>
      <dgm:t>
        <a:bodyPr/>
        <a:lstStyle/>
        <a:p>
          <a:endParaRPr lang="en-US"/>
        </a:p>
      </dgm:t>
    </dgm:pt>
    <dgm:pt modelId="{CFB47629-00A9-4D3C-AE64-C040FCBFAAB5}" type="sibTrans" cxnId="{B0753025-2852-4854-B3AC-4CC24BAF76C1}">
      <dgm:prSet/>
      <dgm:spPr/>
      <dgm:t>
        <a:bodyPr/>
        <a:lstStyle/>
        <a:p>
          <a:endParaRPr lang="en-US"/>
        </a:p>
      </dgm:t>
    </dgm:pt>
    <dgm:pt modelId="{3AA83F90-15B7-4053-A0E7-9A1EE6B07BB0}">
      <dgm:prSet/>
      <dgm:spPr/>
      <dgm:t>
        <a:bodyPr/>
        <a:lstStyle/>
        <a:p>
          <a:r>
            <a:rPr lang="en-CA" dirty="0"/>
            <a:t>Can be used to do exploratory coding </a:t>
          </a:r>
          <a:endParaRPr lang="en-US" dirty="0"/>
        </a:p>
      </dgm:t>
    </dgm:pt>
    <dgm:pt modelId="{E4EE87F5-C9AB-41D3-A1B6-570D3BE2EFFC}" type="parTrans" cxnId="{3CB99A92-C99C-4BD6-A456-FF8DE87EADF5}">
      <dgm:prSet/>
      <dgm:spPr/>
      <dgm:t>
        <a:bodyPr/>
        <a:lstStyle/>
        <a:p>
          <a:endParaRPr lang="en-US"/>
        </a:p>
      </dgm:t>
    </dgm:pt>
    <dgm:pt modelId="{4C3385DE-4047-47ED-8857-A9CA882F25B9}" type="sibTrans" cxnId="{3CB99A92-C99C-4BD6-A456-FF8DE87EADF5}">
      <dgm:prSet/>
      <dgm:spPr/>
      <dgm:t>
        <a:bodyPr/>
        <a:lstStyle/>
        <a:p>
          <a:endParaRPr lang="en-US"/>
        </a:p>
      </dgm:t>
    </dgm:pt>
    <dgm:pt modelId="{7C86FBE9-3408-4208-81BA-7A88E623F2AE}">
      <dgm:prSet/>
      <dgm:spPr/>
      <dgm:t>
        <a:bodyPr/>
        <a:lstStyle/>
        <a:p>
          <a:r>
            <a:rPr lang="en-CA" dirty="0"/>
            <a:t>Useful for one-off tools, without creating a project </a:t>
          </a:r>
          <a:endParaRPr lang="en-US" dirty="0"/>
        </a:p>
      </dgm:t>
    </dgm:pt>
    <dgm:pt modelId="{4376BE8D-57BC-4FC6-B1CB-7E12AEE9872A}" type="parTrans" cxnId="{07F3DA53-E717-4230-8A99-AD3143EBC07B}">
      <dgm:prSet/>
      <dgm:spPr/>
      <dgm:t>
        <a:bodyPr/>
        <a:lstStyle/>
        <a:p>
          <a:endParaRPr lang="en-US"/>
        </a:p>
      </dgm:t>
    </dgm:pt>
    <dgm:pt modelId="{383863D8-C44B-4332-9733-FABF4B373970}" type="sibTrans" cxnId="{07F3DA53-E717-4230-8A99-AD3143EBC07B}">
      <dgm:prSet/>
      <dgm:spPr/>
      <dgm:t>
        <a:bodyPr/>
        <a:lstStyle/>
        <a:p>
          <a:endParaRPr lang="en-US"/>
        </a:p>
      </dgm:t>
    </dgm:pt>
    <dgm:pt modelId="{B930D21C-B339-4571-8B70-9BEA8E3313C5}" type="pres">
      <dgm:prSet presAssocID="{9F524B8B-B9CE-4603-8F56-1B94172AB8F2}" presName="root" presStyleCnt="0">
        <dgm:presLayoutVars>
          <dgm:dir/>
          <dgm:resizeHandles val="exact"/>
        </dgm:presLayoutVars>
      </dgm:prSet>
      <dgm:spPr/>
    </dgm:pt>
    <dgm:pt modelId="{9DF4DA14-BF67-4E77-A859-DF7641DE7541}" type="pres">
      <dgm:prSet presAssocID="{04AA7EC6-2297-44D0-A47C-6C9ADA2EBC08}" presName="compNode" presStyleCnt="0"/>
      <dgm:spPr/>
    </dgm:pt>
    <dgm:pt modelId="{6826348C-EA7D-4BD5-A4B8-2A6351D0430F}" type="pres">
      <dgm:prSet presAssocID="{04AA7EC6-2297-44D0-A47C-6C9ADA2EBC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D20FF6F-CC4F-40C0-B5D0-6481D7FCB8DA}" type="pres">
      <dgm:prSet presAssocID="{04AA7EC6-2297-44D0-A47C-6C9ADA2EBC08}" presName="spaceRect" presStyleCnt="0"/>
      <dgm:spPr/>
    </dgm:pt>
    <dgm:pt modelId="{09ADFB81-2D18-4200-9545-42721D7D0141}" type="pres">
      <dgm:prSet presAssocID="{04AA7EC6-2297-44D0-A47C-6C9ADA2EBC08}" presName="textRect" presStyleLbl="revTx" presStyleIdx="0" presStyleCnt="4">
        <dgm:presLayoutVars>
          <dgm:chMax val="1"/>
          <dgm:chPref val="1"/>
        </dgm:presLayoutVars>
      </dgm:prSet>
      <dgm:spPr/>
    </dgm:pt>
    <dgm:pt modelId="{6CCD38B5-6748-41C5-8F4D-13B5F6DA1F9D}" type="pres">
      <dgm:prSet presAssocID="{71D99D26-5BDC-442F-BE3F-F84A8279F028}" presName="sibTrans" presStyleCnt="0"/>
      <dgm:spPr/>
    </dgm:pt>
    <dgm:pt modelId="{7878D0DA-1C7F-46DF-9B62-B032C76D3A58}" type="pres">
      <dgm:prSet presAssocID="{E1FCFAF6-1BB9-46D7-89ED-C4C3AFE0BBEC}" presName="compNode" presStyleCnt="0"/>
      <dgm:spPr/>
    </dgm:pt>
    <dgm:pt modelId="{B7A53424-0BBB-4204-AB67-F2B0657DF72F}" type="pres">
      <dgm:prSet presAssocID="{E1FCFAF6-1BB9-46D7-89ED-C4C3AFE0BB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5F3D3051-61CB-41E0-A34D-7A81B91D7801}" type="pres">
      <dgm:prSet presAssocID="{E1FCFAF6-1BB9-46D7-89ED-C4C3AFE0BBEC}" presName="spaceRect" presStyleCnt="0"/>
      <dgm:spPr/>
    </dgm:pt>
    <dgm:pt modelId="{7FDF1862-4E51-4714-B880-C429BF7EE6FA}" type="pres">
      <dgm:prSet presAssocID="{E1FCFAF6-1BB9-46D7-89ED-C4C3AFE0BBEC}" presName="textRect" presStyleLbl="revTx" presStyleIdx="1" presStyleCnt="4">
        <dgm:presLayoutVars>
          <dgm:chMax val="1"/>
          <dgm:chPref val="1"/>
        </dgm:presLayoutVars>
      </dgm:prSet>
      <dgm:spPr/>
    </dgm:pt>
    <dgm:pt modelId="{F60EC362-B02B-4A15-8E9B-57F53D82DA34}" type="pres">
      <dgm:prSet presAssocID="{CFB47629-00A9-4D3C-AE64-C040FCBFAAB5}" presName="sibTrans" presStyleCnt="0"/>
      <dgm:spPr/>
    </dgm:pt>
    <dgm:pt modelId="{7F4D1051-F793-48FE-9188-492240778449}" type="pres">
      <dgm:prSet presAssocID="{3AA83F90-15B7-4053-A0E7-9A1EE6B07BB0}" presName="compNode" presStyleCnt="0"/>
      <dgm:spPr/>
    </dgm:pt>
    <dgm:pt modelId="{88407437-5213-4EEB-99D0-EF994E6AA7FB}" type="pres">
      <dgm:prSet presAssocID="{3AA83F90-15B7-4053-A0E7-9A1EE6B07B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E98FB7CA-D46B-423C-A815-1F82236A8949}" type="pres">
      <dgm:prSet presAssocID="{3AA83F90-15B7-4053-A0E7-9A1EE6B07BB0}" presName="spaceRect" presStyleCnt="0"/>
      <dgm:spPr/>
    </dgm:pt>
    <dgm:pt modelId="{D5435AE6-66F1-4620-A0C8-2B6EAAE2B563}" type="pres">
      <dgm:prSet presAssocID="{3AA83F90-15B7-4053-A0E7-9A1EE6B07BB0}" presName="textRect" presStyleLbl="revTx" presStyleIdx="2" presStyleCnt="4">
        <dgm:presLayoutVars>
          <dgm:chMax val="1"/>
          <dgm:chPref val="1"/>
        </dgm:presLayoutVars>
      </dgm:prSet>
      <dgm:spPr/>
    </dgm:pt>
    <dgm:pt modelId="{26D54D57-A342-4DF3-83D7-4E2FE6C8F0C6}" type="pres">
      <dgm:prSet presAssocID="{4C3385DE-4047-47ED-8857-A9CA882F25B9}" presName="sibTrans" presStyleCnt="0"/>
      <dgm:spPr/>
    </dgm:pt>
    <dgm:pt modelId="{CA42EFFE-D5C7-45F8-A476-37DE7D5BC333}" type="pres">
      <dgm:prSet presAssocID="{7C86FBE9-3408-4208-81BA-7A88E623F2AE}" presName="compNode" presStyleCnt="0"/>
      <dgm:spPr/>
    </dgm:pt>
    <dgm:pt modelId="{1CFA25CB-B493-4B8F-83AB-8F909E7E8FBF}" type="pres">
      <dgm:prSet presAssocID="{7C86FBE9-3408-4208-81BA-7A88E623F2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8A84480D-9004-4C6C-A35D-E4E903228917}" type="pres">
      <dgm:prSet presAssocID="{7C86FBE9-3408-4208-81BA-7A88E623F2AE}" presName="spaceRect" presStyleCnt="0"/>
      <dgm:spPr/>
    </dgm:pt>
    <dgm:pt modelId="{B33BAA0A-D098-494C-83A6-944D2F253E39}" type="pres">
      <dgm:prSet presAssocID="{7C86FBE9-3408-4208-81BA-7A88E623F2AE}" presName="textRect" presStyleLbl="revTx" presStyleIdx="3" presStyleCnt="4">
        <dgm:presLayoutVars>
          <dgm:chMax val="1"/>
          <dgm:chPref val="1"/>
        </dgm:presLayoutVars>
      </dgm:prSet>
      <dgm:spPr/>
    </dgm:pt>
  </dgm:ptLst>
  <dgm:cxnLst>
    <dgm:cxn modelId="{7C67F619-A81D-487E-8768-5AFEE17F3DA6}" type="presOf" srcId="{9F524B8B-B9CE-4603-8F56-1B94172AB8F2}" destId="{B930D21C-B339-4571-8B70-9BEA8E3313C5}" srcOrd="0" destOrd="0" presId="urn:microsoft.com/office/officeart/2018/2/layout/IconLabelList"/>
    <dgm:cxn modelId="{B0753025-2852-4854-B3AC-4CC24BAF76C1}" srcId="{9F524B8B-B9CE-4603-8F56-1B94172AB8F2}" destId="{E1FCFAF6-1BB9-46D7-89ED-C4C3AFE0BBEC}" srcOrd="1" destOrd="0" parTransId="{72A497AE-5785-4B5D-AF4E-1DACE71F94F7}" sibTransId="{CFB47629-00A9-4D3C-AE64-C040FCBFAAB5}"/>
    <dgm:cxn modelId="{5182C031-6E2C-414D-95F4-364640FE387A}" type="presOf" srcId="{7C86FBE9-3408-4208-81BA-7A88E623F2AE}" destId="{B33BAA0A-D098-494C-83A6-944D2F253E39}" srcOrd="0" destOrd="0" presId="urn:microsoft.com/office/officeart/2018/2/layout/IconLabelList"/>
    <dgm:cxn modelId="{07F3DA53-E717-4230-8A99-AD3143EBC07B}" srcId="{9F524B8B-B9CE-4603-8F56-1B94172AB8F2}" destId="{7C86FBE9-3408-4208-81BA-7A88E623F2AE}" srcOrd="3" destOrd="0" parTransId="{4376BE8D-57BC-4FC6-B1CB-7E12AEE9872A}" sibTransId="{383863D8-C44B-4332-9733-FABF4B373970}"/>
    <dgm:cxn modelId="{3CB99A92-C99C-4BD6-A456-FF8DE87EADF5}" srcId="{9F524B8B-B9CE-4603-8F56-1B94172AB8F2}" destId="{3AA83F90-15B7-4053-A0E7-9A1EE6B07BB0}" srcOrd="2" destOrd="0" parTransId="{E4EE87F5-C9AB-41D3-A1B6-570D3BE2EFFC}" sibTransId="{4C3385DE-4047-47ED-8857-A9CA882F25B9}"/>
    <dgm:cxn modelId="{3C71259E-8B7A-4043-9782-D5750E831455}" type="presOf" srcId="{3AA83F90-15B7-4053-A0E7-9A1EE6B07BB0}" destId="{D5435AE6-66F1-4620-A0C8-2B6EAAE2B563}" srcOrd="0" destOrd="0" presId="urn:microsoft.com/office/officeart/2018/2/layout/IconLabelList"/>
    <dgm:cxn modelId="{AA1F21A3-6C6C-4A67-8CFD-5B1E694BF57F}" type="presOf" srcId="{04AA7EC6-2297-44D0-A47C-6C9ADA2EBC08}" destId="{09ADFB81-2D18-4200-9545-42721D7D0141}" srcOrd="0" destOrd="0" presId="urn:microsoft.com/office/officeart/2018/2/layout/IconLabelList"/>
    <dgm:cxn modelId="{22F07AB6-48B3-44FE-8172-346FE86100FA}" type="presOf" srcId="{E1FCFAF6-1BB9-46D7-89ED-C4C3AFE0BBEC}" destId="{7FDF1862-4E51-4714-B880-C429BF7EE6FA}" srcOrd="0" destOrd="0" presId="urn:microsoft.com/office/officeart/2018/2/layout/IconLabelList"/>
    <dgm:cxn modelId="{B84790D1-F36A-409A-B839-D676EE5E7B92}" srcId="{9F524B8B-B9CE-4603-8F56-1B94172AB8F2}" destId="{04AA7EC6-2297-44D0-A47C-6C9ADA2EBC08}" srcOrd="0" destOrd="0" parTransId="{D8342F03-36AA-4176-8B63-04ADBA292878}" sibTransId="{71D99D26-5BDC-442F-BE3F-F84A8279F028}"/>
    <dgm:cxn modelId="{6C13D597-8AB0-4051-A622-7B4A3119036F}" type="presParOf" srcId="{B930D21C-B339-4571-8B70-9BEA8E3313C5}" destId="{9DF4DA14-BF67-4E77-A859-DF7641DE7541}" srcOrd="0" destOrd="0" presId="urn:microsoft.com/office/officeart/2018/2/layout/IconLabelList"/>
    <dgm:cxn modelId="{9BBD34B2-A16F-4108-8AED-942B2BDC6B09}" type="presParOf" srcId="{9DF4DA14-BF67-4E77-A859-DF7641DE7541}" destId="{6826348C-EA7D-4BD5-A4B8-2A6351D0430F}" srcOrd="0" destOrd="0" presId="urn:microsoft.com/office/officeart/2018/2/layout/IconLabelList"/>
    <dgm:cxn modelId="{F8D57642-B947-468E-B5C3-0C09115A861B}" type="presParOf" srcId="{9DF4DA14-BF67-4E77-A859-DF7641DE7541}" destId="{2D20FF6F-CC4F-40C0-B5D0-6481D7FCB8DA}" srcOrd="1" destOrd="0" presId="urn:microsoft.com/office/officeart/2018/2/layout/IconLabelList"/>
    <dgm:cxn modelId="{180E3673-1311-4185-B38C-7F8B4B6317D3}" type="presParOf" srcId="{9DF4DA14-BF67-4E77-A859-DF7641DE7541}" destId="{09ADFB81-2D18-4200-9545-42721D7D0141}" srcOrd="2" destOrd="0" presId="urn:microsoft.com/office/officeart/2018/2/layout/IconLabelList"/>
    <dgm:cxn modelId="{DBDADE8B-64BF-426E-9441-2529F524D085}" type="presParOf" srcId="{B930D21C-B339-4571-8B70-9BEA8E3313C5}" destId="{6CCD38B5-6748-41C5-8F4D-13B5F6DA1F9D}" srcOrd="1" destOrd="0" presId="urn:microsoft.com/office/officeart/2018/2/layout/IconLabelList"/>
    <dgm:cxn modelId="{70B743F2-765F-49DE-84FC-5621331466DE}" type="presParOf" srcId="{B930D21C-B339-4571-8B70-9BEA8E3313C5}" destId="{7878D0DA-1C7F-46DF-9B62-B032C76D3A58}" srcOrd="2" destOrd="0" presId="urn:microsoft.com/office/officeart/2018/2/layout/IconLabelList"/>
    <dgm:cxn modelId="{4D6277C8-B912-4CEA-853B-CE4C28ED6A15}" type="presParOf" srcId="{7878D0DA-1C7F-46DF-9B62-B032C76D3A58}" destId="{B7A53424-0BBB-4204-AB67-F2B0657DF72F}" srcOrd="0" destOrd="0" presId="urn:microsoft.com/office/officeart/2018/2/layout/IconLabelList"/>
    <dgm:cxn modelId="{E56D49F3-381E-4971-8977-40B4D87F3DB0}" type="presParOf" srcId="{7878D0DA-1C7F-46DF-9B62-B032C76D3A58}" destId="{5F3D3051-61CB-41E0-A34D-7A81B91D7801}" srcOrd="1" destOrd="0" presId="urn:microsoft.com/office/officeart/2018/2/layout/IconLabelList"/>
    <dgm:cxn modelId="{C0B5EB0F-E660-4E6E-97BE-4E0777E18C89}" type="presParOf" srcId="{7878D0DA-1C7F-46DF-9B62-B032C76D3A58}" destId="{7FDF1862-4E51-4714-B880-C429BF7EE6FA}" srcOrd="2" destOrd="0" presId="urn:microsoft.com/office/officeart/2018/2/layout/IconLabelList"/>
    <dgm:cxn modelId="{F71876B9-8462-4176-A15A-03D3BACE75F0}" type="presParOf" srcId="{B930D21C-B339-4571-8B70-9BEA8E3313C5}" destId="{F60EC362-B02B-4A15-8E9B-57F53D82DA34}" srcOrd="3" destOrd="0" presId="urn:microsoft.com/office/officeart/2018/2/layout/IconLabelList"/>
    <dgm:cxn modelId="{283D78BC-32D7-41F3-AE50-22120EE20F02}" type="presParOf" srcId="{B930D21C-B339-4571-8B70-9BEA8E3313C5}" destId="{7F4D1051-F793-48FE-9188-492240778449}" srcOrd="4" destOrd="0" presId="urn:microsoft.com/office/officeart/2018/2/layout/IconLabelList"/>
    <dgm:cxn modelId="{FF793C9C-D6B7-4688-BF22-622AD95D12BF}" type="presParOf" srcId="{7F4D1051-F793-48FE-9188-492240778449}" destId="{88407437-5213-4EEB-99D0-EF994E6AA7FB}" srcOrd="0" destOrd="0" presId="urn:microsoft.com/office/officeart/2018/2/layout/IconLabelList"/>
    <dgm:cxn modelId="{712840F0-03E6-44F6-8AFC-3CB1F9C5C402}" type="presParOf" srcId="{7F4D1051-F793-48FE-9188-492240778449}" destId="{E98FB7CA-D46B-423C-A815-1F82236A8949}" srcOrd="1" destOrd="0" presId="urn:microsoft.com/office/officeart/2018/2/layout/IconLabelList"/>
    <dgm:cxn modelId="{62F607F6-E5CB-4F61-ADDF-348BF431C923}" type="presParOf" srcId="{7F4D1051-F793-48FE-9188-492240778449}" destId="{D5435AE6-66F1-4620-A0C8-2B6EAAE2B563}" srcOrd="2" destOrd="0" presId="urn:microsoft.com/office/officeart/2018/2/layout/IconLabelList"/>
    <dgm:cxn modelId="{EFAF8BD5-A548-4629-97BE-11CF81D24C02}" type="presParOf" srcId="{B930D21C-B339-4571-8B70-9BEA8E3313C5}" destId="{26D54D57-A342-4DF3-83D7-4E2FE6C8F0C6}" srcOrd="5" destOrd="0" presId="urn:microsoft.com/office/officeart/2018/2/layout/IconLabelList"/>
    <dgm:cxn modelId="{E841F4F6-3FAB-4DFF-8A12-864BC34EA538}" type="presParOf" srcId="{B930D21C-B339-4571-8B70-9BEA8E3313C5}" destId="{CA42EFFE-D5C7-45F8-A476-37DE7D5BC333}" srcOrd="6" destOrd="0" presId="urn:microsoft.com/office/officeart/2018/2/layout/IconLabelList"/>
    <dgm:cxn modelId="{A1639CC4-64DF-4A63-846D-425B1344794B}" type="presParOf" srcId="{CA42EFFE-D5C7-45F8-A476-37DE7D5BC333}" destId="{1CFA25CB-B493-4B8F-83AB-8F909E7E8FBF}" srcOrd="0" destOrd="0" presId="urn:microsoft.com/office/officeart/2018/2/layout/IconLabelList"/>
    <dgm:cxn modelId="{AB539472-E8CD-41C5-8CCC-C1E81631C269}" type="presParOf" srcId="{CA42EFFE-D5C7-45F8-A476-37DE7D5BC333}" destId="{8A84480D-9004-4C6C-A35D-E4E903228917}" srcOrd="1" destOrd="0" presId="urn:microsoft.com/office/officeart/2018/2/layout/IconLabelList"/>
    <dgm:cxn modelId="{EEAE5749-1E34-449A-8980-DBF08C7D1F86}" type="presParOf" srcId="{CA42EFFE-D5C7-45F8-A476-37DE7D5BC333}" destId="{B33BAA0A-D098-494C-83A6-944D2F253E3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56B22B9-6363-4E34-970C-F98ECF99858A}"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B3A7F8E0-29CE-4DAE-976E-1D07BECC50BE}">
      <dgm:prSet/>
      <dgm:spPr/>
      <dgm:t>
        <a:bodyPr/>
        <a:lstStyle/>
        <a:p>
          <a:r>
            <a:rPr lang="en-CA"/>
            <a:t>Start with tests early </a:t>
          </a:r>
          <a:endParaRPr lang="en-US"/>
        </a:p>
      </dgm:t>
    </dgm:pt>
    <dgm:pt modelId="{3F2A5C6A-0856-4250-8502-675A66173E02}" type="parTrans" cxnId="{B5E7671D-83B7-4BEC-A5EE-5DB4931AAD1A}">
      <dgm:prSet/>
      <dgm:spPr/>
      <dgm:t>
        <a:bodyPr/>
        <a:lstStyle/>
        <a:p>
          <a:endParaRPr lang="en-US"/>
        </a:p>
      </dgm:t>
    </dgm:pt>
    <dgm:pt modelId="{ABE86E0A-396A-4840-9147-3E302B677B71}" type="sibTrans" cxnId="{B5E7671D-83B7-4BEC-A5EE-5DB4931AAD1A}">
      <dgm:prSet/>
      <dgm:spPr/>
      <dgm:t>
        <a:bodyPr/>
        <a:lstStyle/>
        <a:p>
          <a:endParaRPr lang="en-US"/>
        </a:p>
      </dgm:t>
    </dgm:pt>
    <dgm:pt modelId="{84685312-923F-4363-8E06-5583E2500668}">
      <dgm:prSet/>
      <dgm:spPr/>
      <dgm:t>
        <a:bodyPr/>
        <a:lstStyle/>
        <a:p>
          <a:r>
            <a:rPr lang="en-CA"/>
            <a:t>Don’t be afraid to throw away tests</a:t>
          </a:r>
          <a:endParaRPr lang="en-US"/>
        </a:p>
      </dgm:t>
    </dgm:pt>
    <dgm:pt modelId="{E2ACEE89-5C9D-4803-A8BE-28C4D62063F7}" type="parTrans" cxnId="{9DE98E5B-D8CA-4BBF-AF64-2CACDBCFF2A2}">
      <dgm:prSet/>
      <dgm:spPr/>
      <dgm:t>
        <a:bodyPr/>
        <a:lstStyle/>
        <a:p>
          <a:endParaRPr lang="en-US"/>
        </a:p>
      </dgm:t>
    </dgm:pt>
    <dgm:pt modelId="{DE231795-024F-4CD1-9105-007A4B349CD4}" type="sibTrans" cxnId="{9DE98E5B-D8CA-4BBF-AF64-2CACDBCFF2A2}">
      <dgm:prSet/>
      <dgm:spPr/>
      <dgm:t>
        <a:bodyPr/>
        <a:lstStyle/>
        <a:p>
          <a:endParaRPr lang="en-US"/>
        </a:p>
      </dgm:t>
    </dgm:pt>
    <dgm:pt modelId="{F0EB61A3-00E4-455F-9875-12485E5BCF52}" type="pres">
      <dgm:prSet presAssocID="{F56B22B9-6363-4E34-970C-F98ECF99858A}" presName="cycle" presStyleCnt="0">
        <dgm:presLayoutVars>
          <dgm:dir/>
          <dgm:resizeHandles val="exact"/>
        </dgm:presLayoutVars>
      </dgm:prSet>
      <dgm:spPr/>
    </dgm:pt>
    <dgm:pt modelId="{B4379814-AB1A-40FE-AB8A-2050A3AA4A22}" type="pres">
      <dgm:prSet presAssocID="{B3A7F8E0-29CE-4DAE-976E-1D07BECC50BE}" presName="node" presStyleLbl="node1" presStyleIdx="0" presStyleCnt="2">
        <dgm:presLayoutVars>
          <dgm:bulletEnabled val="1"/>
        </dgm:presLayoutVars>
      </dgm:prSet>
      <dgm:spPr/>
    </dgm:pt>
    <dgm:pt modelId="{16CD4744-9F9E-4C4D-9711-6C83D186C0F5}" type="pres">
      <dgm:prSet presAssocID="{ABE86E0A-396A-4840-9147-3E302B677B71}" presName="sibTrans" presStyleLbl="sibTrans2D1" presStyleIdx="0" presStyleCnt="2"/>
      <dgm:spPr/>
    </dgm:pt>
    <dgm:pt modelId="{6749A3E8-7561-4F26-A26A-690C1E31B445}" type="pres">
      <dgm:prSet presAssocID="{ABE86E0A-396A-4840-9147-3E302B677B71}" presName="connectorText" presStyleLbl="sibTrans2D1" presStyleIdx="0" presStyleCnt="2"/>
      <dgm:spPr/>
    </dgm:pt>
    <dgm:pt modelId="{7A059082-82FE-4ACA-8590-644F52DACC36}" type="pres">
      <dgm:prSet presAssocID="{84685312-923F-4363-8E06-5583E2500668}" presName="node" presStyleLbl="node1" presStyleIdx="1" presStyleCnt="2">
        <dgm:presLayoutVars>
          <dgm:bulletEnabled val="1"/>
        </dgm:presLayoutVars>
      </dgm:prSet>
      <dgm:spPr/>
    </dgm:pt>
    <dgm:pt modelId="{4D893A79-38E4-4808-8418-6192B194AF94}" type="pres">
      <dgm:prSet presAssocID="{DE231795-024F-4CD1-9105-007A4B349CD4}" presName="sibTrans" presStyleLbl="sibTrans2D1" presStyleIdx="1" presStyleCnt="2"/>
      <dgm:spPr/>
    </dgm:pt>
    <dgm:pt modelId="{AB5BD90C-9A5C-484C-B074-41754D5B3F3C}" type="pres">
      <dgm:prSet presAssocID="{DE231795-024F-4CD1-9105-007A4B349CD4}" presName="connectorText" presStyleLbl="sibTrans2D1" presStyleIdx="1" presStyleCnt="2"/>
      <dgm:spPr/>
    </dgm:pt>
  </dgm:ptLst>
  <dgm:cxnLst>
    <dgm:cxn modelId="{B5E7671D-83B7-4BEC-A5EE-5DB4931AAD1A}" srcId="{F56B22B9-6363-4E34-970C-F98ECF99858A}" destId="{B3A7F8E0-29CE-4DAE-976E-1D07BECC50BE}" srcOrd="0" destOrd="0" parTransId="{3F2A5C6A-0856-4250-8502-675A66173E02}" sibTransId="{ABE86E0A-396A-4840-9147-3E302B677B71}"/>
    <dgm:cxn modelId="{9B373323-5B70-4657-B5BE-0B9E02B71868}" type="presOf" srcId="{F56B22B9-6363-4E34-970C-F98ECF99858A}" destId="{F0EB61A3-00E4-455F-9875-12485E5BCF52}" srcOrd="0" destOrd="0" presId="urn:microsoft.com/office/officeart/2005/8/layout/cycle2"/>
    <dgm:cxn modelId="{6ABBED3A-702E-45C8-A48B-6FC2F8EE6689}" type="presOf" srcId="{ABE86E0A-396A-4840-9147-3E302B677B71}" destId="{16CD4744-9F9E-4C4D-9711-6C83D186C0F5}" srcOrd="0" destOrd="0" presId="urn:microsoft.com/office/officeart/2005/8/layout/cycle2"/>
    <dgm:cxn modelId="{9DE98E5B-D8CA-4BBF-AF64-2CACDBCFF2A2}" srcId="{F56B22B9-6363-4E34-970C-F98ECF99858A}" destId="{84685312-923F-4363-8E06-5583E2500668}" srcOrd="1" destOrd="0" parTransId="{E2ACEE89-5C9D-4803-A8BE-28C4D62063F7}" sibTransId="{DE231795-024F-4CD1-9105-007A4B349CD4}"/>
    <dgm:cxn modelId="{7588F854-8815-49CF-992E-F162290C6C87}" type="presOf" srcId="{ABE86E0A-396A-4840-9147-3E302B677B71}" destId="{6749A3E8-7561-4F26-A26A-690C1E31B445}" srcOrd="1" destOrd="0" presId="urn:microsoft.com/office/officeart/2005/8/layout/cycle2"/>
    <dgm:cxn modelId="{5905EE76-B356-4B4B-A9BC-F58689B55948}" type="presOf" srcId="{DE231795-024F-4CD1-9105-007A4B349CD4}" destId="{4D893A79-38E4-4808-8418-6192B194AF94}" srcOrd="0" destOrd="0" presId="urn:microsoft.com/office/officeart/2005/8/layout/cycle2"/>
    <dgm:cxn modelId="{D8E54A91-549B-4128-9094-123EE516C110}" type="presOf" srcId="{B3A7F8E0-29CE-4DAE-976E-1D07BECC50BE}" destId="{B4379814-AB1A-40FE-AB8A-2050A3AA4A22}" srcOrd="0" destOrd="0" presId="urn:microsoft.com/office/officeart/2005/8/layout/cycle2"/>
    <dgm:cxn modelId="{0CC163C2-3E87-4969-B9FE-76091095FF92}" type="presOf" srcId="{84685312-923F-4363-8E06-5583E2500668}" destId="{7A059082-82FE-4ACA-8590-644F52DACC36}" srcOrd="0" destOrd="0" presId="urn:microsoft.com/office/officeart/2005/8/layout/cycle2"/>
    <dgm:cxn modelId="{843BA0D7-CB82-4797-ADA5-BF58CCC6DF71}" type="presOf" srcId="{DE231795-024F-4CD1-9105-007A4B349CD4}" destId="{AB5BD90C-9A5C-484C-B074-41754D5B3F3C}" srcOrd="1" destOrd="0" presId="urn:microsoft.com/office/officeart/2005/8/layout/cycle2"/>
    <dgm:cxn modelId="{BF72458F-295E-4BFB-90F9-D6BC2CB41189}" type="presParOf" srcId="{F0EB61A3-00E4-455F-9875-12485E5BCF52}" destId="{B4379814-AB1A-40FE-AB8A-2050A3AA4A22}" srcOrd="0" destOrd="0" presId="urn:microsoft.com/office/officeart/2005/8/layout/cycle2"/>
    <dgm:cxn modelId="{4F8F2254-A430-479C-BB97-93A03129299B}" type="presParOf" srcId="{F0EB61A3-00E4-455F-9875-12485E5BCF52}" destId="{16CD4744-9F9E-4C4D-9711-6C83D186C0F5}" srcOrd="1" destOrd="0" presId="urn:microsoft.com/office/officeart/2005/8/layout/cycle2"/>
    <dgm:cxn modelId="{0A365FA2-E213-45FE-A697-F1941F4ED900}" type="presParOf" srcId="{16CD4744-9F9E-4C4D-9711-6C83D186C0F5}" destId="{6749A3E8-7561-4F26-A26A-690C1E31B445}" srcOrd="0" destOrd="0" presId="urn:microsoft.com/office/officeart/2005/8/layout/cycle2"/>
    <dgm:cxn modelId="{2BA223FA-C065-4197-9B96-F9910AEFDB63}" type="presParOf" srcId="{F0EB61A3-00E4-455F-9875-12485E5BCF52}" destId="{7A059082-82FE-4ACA-8590-644F52DACC36}" srcOrd="2" destOrd="0" presId="urn:microsoft.com/office/officeart/2005/8/layout/cycle2"/>
    <dgm:cxn modelId="{7B3982EE-907E-484F-8EDA-FD1594675FBF}" type="presParOf" srcId="{F0EB61A3-00E4-455F-9875-12485E5BCF52}" destId="{4D893A79-38E4-4808-8418-6192B194AF94}" srcOrd="3" destOrd="0" presId="urn:microsoft.com/office/officeart/2005/8/layout/cycle2"/>
    <dgm:cxn modelId="{0D249758-8FCC-4E99-9643-9ED7815766ED}" type="presParOf" srcId="{4D893A79-38E4-4808-8418-6192B194AF94}" destId="{AB5BD90C-9A5C-484C-B074-41754D5B3F3C}"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FB2FC9D-FAA2-4A1A-AB1A-1FDE7A5CDA9C}"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4733E16-3F08-4304-965F-E65AF409274E}">
      <dgm:prSet/>
      <dgm:spPr/>
      <dgm:t>
        <a:bodyPr/>
        <a:lstStyle/>
        <a:p>
          <a:r>
            <a:rPr lang="en-CA"/>
            <a:t>Pipes </a:t>
          </a:r>
          <a:endParaRPr lang="en-US"/>
        </a:p>
      </dgm:t>
    </dgm:pt>
    <dgm:pt modelId="{1B96820A-0980-49D1-88BB-C69EFA03B844}" type="parTrans" cxnId="{368760B8-ECC0-459B-AA5A-CC9751A8B2BC}">
      <dgm:prSet/>
      <dgm:spPr/>
      <dgm:t>
        <a:bodyPr/>
        <a:lstStyle/>
        <a:p>
          <a:endParaRPr lang="en-US"/>
        </a:p>
      </dgm:t>
    </dgm:pt>
    <dgm:pt modelId="{25D8D048-6934-4862-9286-408C5C38DCC5}" type="sibTrans" cxnId="{368760B8-ECC0-459B-AA5A-CC9751A8B2BC}">
      <dgm:prSet/>
      <dgm:spPr/>
      <dgm:t>
        <a:bodyPr/>
        <a:lstStyle/>
        <a:p>
          <a:endParaRPr lang="en-US"/>
        </a:p>
      </dgm:t>
    </dgm:pt>
    <dgm:pt modelId="{9FC71E45-50D2-4362-80CE-3CEA10FEDB70}">
      <dgm:prSet/>
      <dgm:spPr/>
      <dgm:t>
        <a:bodyPr/>
        <a:lstStyle/>
        <a:p>
          <a:r>
            <a:rPr lang="en-CA"/>
            <a:t>Threads / Tasks</a:t>
          </a:r>
          <a:endParaRPr lang="en-US"/>
        </a:p>
      </dgm:t>
    </dgm:pt>
    <dgm:pt modelId="{4029E6A3-06C6-4BF0-A9D0-633B9E9C5331}" type="parTrans" cxnId="{07CAFEFB-EC33-4B54-833B-4AAED411DCEA}">
      <dgm:prSet/>
      <dgm:spPr/>
      <dgm:t>
        <a:bodyPr/>
        <a:lstStyle/>
        <a:p>
          <a:endParaRPr lang="en-US"/>
        </a:p>
      </dgm:t>
    </dgm:pt>
    <dgm:pt modelId="{73F7334D-869B-471B-A7CA-BED96111F133}" type="sibTrans" cxnId="{07CAFEFB-EC33-4B54-833B-4AAED411DCEA}">
      <dgm:prSet/>
      <dgm:spPr/>
      <dgm:t>
        <a:bodyPr/>
        <a:lstStyle/>
        <a:p>
          <a:endParaRPr lang="en-US"/>
        </a:p>
      </dgm:t>
    </dgm:pt>
    <dgm:pt modelId="{504D8675-C16A-48C3-A4E9-7F2E4C678C11}">
      <dgm:prSet/>
      <dgm:spPr/>
      <dgm:t>
        <a:bodyPr/>
        <a:lstStyle/>
        <a:p>
          <a:r>
            <a:rPr lang="en-CA"/>
            <a:t>StreamWriter </a:t>
          </a:r>
          <a:endParaRPr lang="en-US"/>
        </a:p>
      </dgm:t>
    </dgm:pt>
    <dgm:pt modelId="{DE5CD40F-5050-417C-A266-CFF3BD7575F9}" type="parTrans" cxnId="{450E2B86-9750-42D5-8A88-9796298C9AD9}">
      <dgm:prSet/>
      <dgm:spPr/>
      <dgm:t>
        <a:bodyPr/>
        <a:lstStyle/>
        <a:p>
          <a:endParaRPr lang="en-US"/>
        </a:p>
      </dgm:t>
    </dgm:pt>
    <dgm:pt modelId="{DED7C568-D66B-42E2-A8DD-D8B00A6A9B5F}" type="sibTrans" cxnId="{450E2B86-9750-42D5-8A88-9796298C9AD9}">
      <dgm:prSet/>
      <dgm:spPr/>
      <dgm:t>
        <a:bodyPr/>
        <a:lstStyle/>
        <a:p>
          <a:endParaRPr lang="en-US"/>
        </a:p>
      </dgm:t>
    </dgm:pt>
    <dgm:pt modelId="{F4636BE4-39FA-4610-B126-9DEB4D0603B9}">
      <dgm:prSet/>
      <dgm:spPr/>
      <dgm:t>
        <a:bodyPr/>
        <a:lstStyle/>
        <a:p>
          <a:r>
            <a:rPr lang="en-CA"/>
            <a:t>StreamReader</a:t>
          </a:r>
          <a:endParaRPr lang="en-US"/>
        </a:p>
      </dgm:t>
    </dgm:pt>
    <dgm:pt modelId="{6771606B-67AD-46EE-9846-8015E1BDD79D}" type="parTrans" cxnId="{A1B2AD82-92F7-4CD1-BD8E-42D74428B106}">
      <dgm:prSet/>
      <dgm:spPr/>
      <dgm:t>
        <a:bodyPr/>
        <a:lstStyle/>
        <a:p>
          <a:endParaRPr lang="en-US"/>
        </a:p>
      </dgm:t>
    </dgm:pt>
    <dgm:pt modelId="{1147267C-4384-4CAA-AE56-D32CAA46124F}" type="sibTrans" cxnId="{A1B2AD82-92F7-4CD1-BD8E-42D74428B106}">
      <dgm:prSet/>
      <dgm:spPr/>
      <dgm:t>
        <a:bodyPr/>
        <a:lstStyle/>
        <a:p>
          <a:endParaRPr lang="en-US"/>
        </a:p>
      </dgm:t>
    </dgm:pt>
    <dgm:pt modelId="{B736196B-F1CE-421E-9020-8A6F4AD2E28B}">
      <dgm:prSet/>
      <dgm:spPr/>
      <dgm:t>
        <a:bodyPr/>
        <a:lstStyle/>
        <a:p>
          <a:r>
            <a:rPr lang="en-CA"/>
            <a:t>Disposable</a:t>
          </a:r>
          <a:endParaRPr lang="en-US"/>
        </a:p>
      </dgm:t>
    </dgm:pt>
    <dgm:pt modelId="{FC4FB2A6-5311-4EBE-84FE-75725CD27E8B}" type="parTrans" cxnId="{37AA8888-FD60-4430-BF46-0B29FA8E205A}">
      <dgm:prSet/>
      <dgm:spPr/>
      <dgm:t>
        <a:bodyPr/>
        <a:lstStyle/>
        <a:p>
          <a:endParaRPr lang="en-US"/>
        </a:p>
      </dgm:t>
    </dgm:pt>
    <dgm:pt modelId="{FC11E1C6-5B25-4C49-88EC-E58740F73C43}" type="sibTrans" cxnId="{37AA8888-FD60-4430-BF46-0B29FA8E205A}">
      <dgm:prSet/>
      <dgm:spPr/>
      <dgm:t>
        <a:bodyPr/>
        <a:lstStyle/>
        <a:p>
          <a:endParaRPr lang="en-US"/>
        </a:p>
      </dgm:t>
    </dgm:pt>
    <dgm:pt modelId="{19671E5B-17F1-4FB8-97F4-170D645B222C}" type="pres">
      <dgm:prSet presAssocID="{CFB2FC9D-FAA2-4A1A-AB1A-1FDE7A5CDA9C}" presName="linear" presStyleCnt="0">
        <dgm:presLayoutVars>
          <dgm:animLvl val="lvl"/>
          <dgm:resizeHandles val="exact"/>
        </dgm:presLayoutVars>
      </dgm:prSet>
      <dgm:spPr/>
    </dgm:pt>
    <dgm:pt modelId="{2155A3B1-20CA-4B6A-A79F-837E957726BD}" type="pres">
      <dgm:prSet presAssocID="{84733E16-3F08-4304-965F-E65AF409274E}" presName="parentText" presStyleLbl="node1" presStyleIdx="0" presStyleCnt="5">
        <dgm:presLayoutVars>
          <dgm:chMax val="0"/>
          <dgm:bulletEnabled val="1"/>
        </dgm:presLayoutVars>
      </dgm:prSet>
      <dgm:spPr/>
    </dgm:pt>
    <dgm:pt modelId="{A26C419E-6D80-4632-853F-4C5A85881E7B}" type="pres">
      <dgm:prSet presAssocID="{25D8D048-6934-4862-9286-408C5C38DCC5}" presName="spacer" presStyleCnt="0"/>
      <dgm:spPr/>
    </dgm:pt>
    <dgm:pt modelId="{88AA644A-565E-4D70-AC97-B937559740E7}" type="pres">
      <dgm:prSet presAssocID="{9FC71E45-50D2-4362-80CE-3CEA10FEDB70}" presName="parentText" presStyleLbl="node1" presStyleIdx="1" presStyleCnt="5">
        <dgm:presLayoutVars>
          <dgm:chMax val="0"/>
          <dgm:bulletEnabled val="1"/>
        </dgm:presLayoutVars>
      </dgm:prSet>
      <dgm:spPr/>
    </dgm:pt>
    <dgm:pt modelId="{A4A9C695-CC40-40BD-A71D-6B2675C804EC}" type="pres">
      <dgm:prSet presAssocID="{73F7334D-869B-471B-A7CA-BED96111F133}" presName="spacer" presStyleCnt="0"/>
      <dgm:spPr/>
    </dgm:pt>
    <dgm:pt modelId="{1D8226F0-442E-4207-979C-FCB33EBD8911}" type="pres">
      <dgm:prSet presAssocID="{504D8675-C16A-48C3-A4E9-7F2E4C678C11}" presName="parentText" presStyleLbl="node1" presStyleIdx="2" presStyleCnt="5">
        <dgm:presLayoutVars>
          <dgm:chMax val="0"/>
          <dgm:bulletEnabled val="1"/>
        </dgm:presLayoutVars>
      </dgm:prSet>
      <dgm:spPr/>
    </dgm:pt>
    <dgm:pt modelId="{3B290DD5-F2FD-4F30-B9D8-4FDD681577EF}" type="pres">
      <dgm:prSet presAssocID="{DED7C568-D66B-42E2-A8DD-D8B00A6A9B5F}" presName="spacer" presStyleCnt="0"/>
      <dgm:spPr/>
    </dgm:pt>
    <dgm:pt modelId="{31CB7226-6564-4D8C-8DDE-912E1CD8C374}" type="pres">
      <dgm:prSet presAssocID="{F4636BE4-39FA-4610-B126-9DEB4D0603B9}" presName="parentText" presStyleLbl="node1" presStyleIdx="3" presStyleCnt="5">
        <dgm:presLayoutVars>
          <dgm:chMax val="0"/>
          <dgm:bulletEnabled val="1"/>
        </dgm:presLayoutVars>
      </dgm:prSet>
      <dgm:spPr/>
    </dgm:pt>
    <dgm:pt modelId="{A34A8010-4387-4283-BEFF-3037B935FC49}" type="pres">
      <dgm:prSet presAssocID="{1147267C-4384-4CAA-AE56-D32CAA46124F}" presName="spacer" presStyleCnt="0"/>
      <dgm:spPr/>
    </dgm:pt>
    <dgm:pt modelId="{9D4955EC-D3B7-42CE-B9A9-67AFAA3B6829}" type="pres">
      <dgm:prSet presAssocID="{B736196B-F1CE-421E-9020-8A6F4AD2E28B}" presName="parentText" presStyleLbl="node1" presStyleIdx="4" presStyleCnt="5">
        <dgm:presLayoutVars>
          <dgm:chMax val="0"/>
          <dgm:bulletEnabled val="1"/>
        </dgm:presLayoutVars>
      </dgm:prSet>
      <dgm:spPr/>
    </dgm:pt>
  </dgm:ptLst>
  <dgm:cxnLst>
    <dgm:cxn modelId="{D0865C24-D2A9-40D1-917B-60177206F8C6}" type="presOf" srcId="{F4636BE4-39FA-4610-B126-9DEB4D0603B9}" destId="{31CB7226-6564-4D8C-8DDE-912E1CD8C374}" srcOrd="0" destOrd="0" presId="urn:microsoft.com/office/officeart/2005/8/layout/vList2"/>
    <dgm:cxn modelId="{5A01AA2F-F4C3-43F5-AA44-2AC439ABB3E4}" type="presOf" srcId="{84733E16-3F08-4304-965F-E65AF409274E}" destId="{2155A3B1-20CA-4B6A-A79F-837E957726BD}" srcOrd="0" destOrd="0" presId="urn:microsoft.com/office/officeart/2005/8/layout/vList2"/>
    <dgm:cxn modelId="{93A7843B-6CFF-4D41-9F67-FBA08CB703EC}" type="presOf" srcId="{9FC71E45-50D2-4362-80CE-3CEA10FEDB70}" destId="{88AA644A-565E-4D70-AC97-B937559740E7}" srcOrd="0" destOrd="0" presId="urn:microsoft.com/office/officeart/2005/8/layout/vList2"/>
    <dgm:cxn modelId="{1773C53E-5EE5-4D5C-A440-CFC06817A754}" type="presOf" srcId="{CFB2FC9D-FAA2-4A1A-AB1A-1FDE7A5CDA9C}" destId="{19671E5B-17F1-4FB8-97F4-170D645B222C}" srcOrd="0" destOrd="0" presId="urn:microsoft.com/office/officeart/2005/8/layout/vList2"/>
    <dgm:cxn modelId="{A1B2AD82-92F7-4CD1-BD8E-42D74428B106}" srcId="{CFB2FC9D-FAA2-4A1A-AB1A-1FDE7A5CDA9C}" destId="{F4636BE4-39FA-4610-B126-9DEB4D0603B9}" srcOrd="3" destOrd="0" parTransId="{6771606B-67AD-46EE-9846-8015E1BDD79D}" sibTransId="{1147267C-4384-4CAA-AE56-D32CAA46124F}"/>
    <dgm:cxn modelId="{450E2B86-9750-42D5-8A88-9796298C9AD9}" srcId="{CFB2FC9D-FAA2-4A1A-AB1A-1FDE7A5CDA9C}" destId="{504D8675-C16A-48C3-A4E9-7F2E4C678C11}" srcOrd="2" destOrd="0" parTransId="{DE5CD40F-5050-417C-A266-CFF3BD7575F9}" sibTransId="{DED7C568-D66B-42E2-A8DD-D8B00A6A9B5F}"/>
    <dgm:cxn modelId="{37AA8888-FD60-4430-BF46-0B29FA8E205A}" srcId="{CFB2FC9D-FAA2-4A1A-AB1A-1FDE7A5CDA9C}" destId="{B736196B-F1CE-421E-9020-8A6F4AD2E28B}" srcOrd="4" destOrd="0" parTransId="{FC4FB2A6-5311-4EBE-84FE-75725CD27E8B}" sibTransId="{FC11E1C6-5B25-4C49-88EC-E58740F73C43}"/>
    <dgm:cxn modelId="{49ED25A7-06E5-4092-9A4C-12771247019C}" type="presOf" srcId="{504D8675-C16A-48C3-A4E9-7F2E4C678C11}" destId="{1D8226F0-442E-4207-979C-FCB33EBD8911}" srcOrd="0" destOrd="0" presId="urn:microsoft.com/office/officeart/2005/8/layout/vList2"/>
    <dgm:cxn modelId="{368760B8-ECC0-459B-AA5A-CC9751A8B2BC}" srcId="{CFB2FC9D-FAA2-4A1A-AB1A-1FDE7A5CDA9C}" destId="{84733E16-3F08-4304-965F-E65AF409274E}" srcOrd="0" destOrd="0" parTransId="{1B96820A-0980-49D1-88BB-C69EFA03B844}" sibTransId="{25D8D048-6934-4862-9286-408C5C38DCC5}"/>
    <dgm:cxn modelId="{092CDFEB-B4BA-42D4-9498-F593EF1013F1}" type="presOf" srcId="{B736196B-F1CE-421E-9020-8A6F4AD2E28B}" destId="{9D4955EC-D3B7-42CE-B9A9-67AFAA3B6829}" srcOrd="0" destOrd="0" presId="urn:microsoft.com/office/officeart/2005/8/layout/vList2"/>
    <dgm:cxn modelId="{07CAFEFB-EC33-4B54-833B-4AAED411DCEA}" srcId="{CFB2FC9D-FAA2-4A1A-AB1A-1FDE7A5CDA9C}" destId="{9FC71E45-50D2-4362-80CE-3CEA10FEDB70}" srcOrd="1" destOrd="0" parTransId="{4029E6A3-06C6-4BF0-A9D0-633B9E9C5331}" sibTransId="{73F7334D-869B-471B-A7CA-BED96111F133}"/>
    <dgm:cxn modelId="{7360A417-91CF-464B-9B28-4BBA0A88CF95}" type="presParOf" srcId="{19671E5B-17F1-4FB8-97F4-170D645B222C}" destId="{2155A3B1-20CA-4B6A-A79F-837E957726BD}" srcOrd="0" destOrd="0" presId="urn:microsoft.com/office/officeart/2005/8/layout/vList2"/>
    <dgm:cxn modelId="{C6611E69-7C28-4398-8189-DA4D8B9909A7}" type="presParOf" srcId="{19671E5B-17F1-4FB8-97F4-170D645B222C}" destId="{A26C419E-6D80-4632-853F-4C5A85881E7B}" srcOrd="1" destOrd="0" presId="urn:microsoft.com/office/officeart/2005/8/layout/vList2"/>
    <dgm:cxn modelId="{4F65FCE9-115F-4AF6-A8CB-29C2C108B793}" type="presParOf" srcId="{19671E5B-17F1-4FB8-97F4-170D645B222C}" destId="{88AA644A-565E-4D70-AC97-B937559740E7}" srcOrd="2" destOrd="0" presId="urn:microsoft.com/office/officeart/2005/8/layout/vList2"/>
    <dgm:cxn modelId="{C3A40E3E-3FCA-4DD8-B29D-9579F519A4FA}" type="presParOf" srcId="{19671E5B-17F1-4FB8-97F4-170D645B222C}" destId="{A4A9C695-CC40-40BD-A71D-6B2675C804EC}" srcOrd="3" destOrd="0" presId="urn:microsoft.com/office/officeart/2005/8/layout/vList2"/>
    <dgm:cxn modelId="{5645A93F-EA3C-4C25-9370-8DC1D70364CA}" type="presParOf" srcId="{19671E5B-17F1-4FB8-97F4-170D645B222C}" destId="{1D8226F0-442E-4207-979C-FCB33EBD8911}" srcOrd="4" destOrd="0" presId="urn:microsoft.com/office/officeart/2005/8/layout/vList2"/>
    <dgm:cxn modelId="{7D8028CE-7A65-4EEB-8BF4-20A0D9DAEB18}" type="presParOf" srcId="{19671E5B-17F1-4FB8-97F4-170D645B222C}" destId="{3B290DD5-F2FD-4F30-B9D8-4FDD681577EF}" srcOrd="5" destOrd="0" presId="urn:microsoft.com/office/officeart/2005/8/layout/vList2"/>
    <dgm:cxn modelId="{B776DEC7-C48C-4145-8C21-6FD83CDB5C25}" type="presParOf" srcId="{19671E5B-17F1-4FB8-97F4-170D645B222C}" destId="{31CB7226-6564-4D8C-8DDE-912E1CD8C374}" srcOrd="6" destOrd="0" presId="urn:microsoft.com/office/officeart/2005/8/layout/vList2"/>
    <dgm:cxn modelId="{FCC90AEA-FE53-49B7-90BF-C9739522FC7F}" type="presParOf" srcId="{19671E5B-17F1-4FB8-97F4-170D645B222C}" destId="{A34A8010-4387-4283-BEFF-3037B935FC49}" srcOrd="7" destOrd="0" presId="urn:microsoft.com/office/officeart/2005/8/layout/vList2"/>
    <dgm:cxn modelId="{C3332FDB-6E51-47AF-B8E1-A0115A991D4A}" type="presParOf" srcId="{19671E5B-17F1-4FB8-97F4-170D645B222C}" destId="{9D4955EC-D3B7-42CE-B9A9-67AFAA3B682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D2D07CF-FCBF-4C21-85FC-3114D906433C}"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933DBD08-7F30-49AB-987A-264A36C3A134}">
      <dgm:prSet/>
      <dgm:spPr/>
      <dgm:t>
        <a:bodyPr/>
        <a:lstStyle/>
        <a:p>
          <a:r>
            <a:rPr lang="en-CA"/>
            <a:t>Multi-threaded</a:t>
          </a:r>
          <a:endParaRPr lang="en-US"/>
        </a:p>
      </dgm:t>
    </dgm:pt>
    <dgm:pt modelId="{1E8D79C7-20D5-4298-AFD6-F9B1B5033034}" type="parTrans" cxnId="{B92ADFF8-DB7A-41EC-B686-6D88DD3EABE4}">
      <dgm:prSet/>
      <dgm:spPr/>
      <dgm:t>
        <a:bodyPr/>
        <a:lstStyle/>
        <a:p>
          <a:endParaRPr lang="en-US"/>
        </a:p>
      </dgm:t>
    </dgm:pt>
    <dgm:pt modelId="{8580F220-4471-48C0-A820-D7F779AD8A96}" type="sibTrans" cxnId="{B92ADFF8-DB7A-41EC-B686-6D88DD3EABE4}">
      <dgm:prSet/>
      <dgm:spPr/>
      <dgm:t>
        <a:bodyPr/>
        <a:lstStyle/>
        <a:p>
          <a:endParaRPr lang="en-US"/>
        </a:p>
      </dgm:t>
    </dgm:pt>
    <dgm:pt modelId="{01ED7C12-9162-460D-8928-F53809DBCA7B}">
      <dgm:prSet/>
      <dgm:spPr/>
      <dgm:t>
        <a:bodyPr/>
        <a:lstStyle/>
        <a:p>
          <a:r>
            <a:rPr lang="en-CA"/>
            <a:t>Works, even though it is waiting for a user to press a key.</a:t>
          </a:r>
          <a:endParaRPr lang="en-US"/>
        </a:p>
      </dgm:t>
    </dgm:pt>
    <dgm:pt modelId="{0CCE1C34-3BAC-4887-ABBB-EF22572208F9}" type="parTrans" cxnId="{54E50250-67D5-414A-9FA6-0E11A631B6D5}">
      <dgm:prSet/>
      <dgm:spPr/>
      <dgm:t>
        <a:bodyPr/>
        <a:lstStyle/>
        <a:p>
          <a:endParaRPr lang="en-US"/>
        </a:p>
      </dgm:t>
    </dgm:pt>
    <dgm:pt modelId="{96F9270B-CA2E-48CF-B318-B429E1156DCD}" type="sibTrans" cxnId="{54E50250-67D5-414A-9FA6-0E11A631B6D5}">
      <dgm:prSet/>
      <dgm:spPr/>
      <dgm:t>
        <a:bodyPr/>
        <a:lstStyle/>
        <a:p>
          <a:endParaRPr lang="en-US"/>
        </a:p>
      </dgm:t>
    </dgm:pt>
    <dgm:pt modelId="{B9328AC4-04C3-4E12-BFD9-AEFE9A9CC764}">
      <dgm:prSet/>
      <dgm:spPr/>
      <dgm:t>
        <a:bodyPr/>
        <a:lstStyle/>
        <a:p>
          <a:r>
            <a:rPr lang="en-CA"/>
            <a:t>Uses a callback </a:t>
          </a:r>
          <a:endParaRPr lang="en-US"/>
        </a:p>
      </dgm:t>
    </dgm:pt>
    <dgm:pt modelId="{CF9EAD15-F6CE-42AD-AA5B-3A1FDC765807}" type="parTrans" cxnId="{9DAE99C2-2E19-433C-94C0-FB7FC6EBF466}">
      <dgm:prSet/>
      <dgm:spPr/>
      <dgm:t>
        <a:bodyPr/>
        <a:lstStyle/>
        <a:p>
          <a:endParaRPr lang="en-US"/>
        </a:p>
      </dgm:t>
    </dgm:pt>
    <dgm:pt modelId="{1A623BEC-D756-4D93-9F15-D642973A0B7D}" type="sibTrans" cxnId="{9DAE99C2-2E19-433C-94C0-FB7FC6EBF466}">
      <dgm:prSet/>
      <dgm:spPr/>
      <dgm:t>
        <a:bodyPr/>
        <a:lstStyle/>
        <a:p>
          <a:endParaRPr lang="en-US"/>
        </a:p>
      </dgm:t>
    </dgm:pt>
    <dgm:pt modelId="{B6BDF389-D781-460D-BFC9-DA1A11A4BD00}">
      <dgm:prSet/>
      <dgm:spPr/>
      <dgm:t>
        <a:bodyPr/>
        <a:lstStyle/>
        <a:p>
          <a:r>
            <a:rPr lang="en-CA"/>
            <a:t>A function provided by the user</a:t>
          </a:r>
          <a:endParaRPr lang="en-US"/>
        </a:p>
      </dgm:t>
    </dgm:pt>
    <dgm:pt modelId="{F5242834-6142-41A7-9521-C16ECE633531}" type="parTrans" cxnId="{AE562464-1FB3-48AE-957E-82D147A1D03A}">
      <dgm:prSet/>
      <dgm:spPr/>
      <dgm:t>
        <a:bodyPr/>
        <a:lstStyle/>
        <a:p>
          <a:endParaRPr lang="en-US"/>
        </a:p>
      </dgm:t>
    </dgm:pt>
    <dgm:pt modelId="{1CB7619F-DCDC-4D37-8E8E-F2D5CAAE716C}" type="sibTrans" cxnId="{AE562464-1FB3-48AE-957E-82D147A1D03A}">
      <dgm:prSet/>
      <dgm:spPr/>
      <dgm:t>
        <a:bodyPr/>
        <a:lstStyle/>
        <a:p>
          <a:endParaRPr lang="en-US"/>
        </a:p>
      </dgm:t>
    </dgm:pt>
    <dgm:pt modelId="{B62B598A-13DF-4CCD-9630-78A2EA2C5D35}">
      <dgm:prSet/>
      <dgm:spPr/>
      <dgm:t>
        <a:bodyPr/>
        <a:lstStyle/>
        <a:p>
          <a:r>
            <a:rPr lang="en-CA"/>
            <a:t>Callback is passed an IDictionary</a:t>
          </a:r>
          <a:endParaRPr lang="en-US"/>
        </a:p>
      </dgm:t>
    </dgm:pt>
    <dgm:pt modelId="{D8363257-2B07-4B26-B45E-CC93B67C2339}" type="parTrans" cxnId="{793C6567-A100-4753-9551-83C25A0749C8}">
      <dgm:prSet/>
      <dgm:spPr/>
      <dgm:t>
        <a:bodyPr/>
        <a:lstStyle/>
        <a:p>
          <a:endParaRPr lang="en-US"/>
        </a:p>
      </dgm:t>
    </dgm:pt>
    <dgm:pt modelId="{47A293B2-8900-48B6-A2F1-9EE6DBAD1E06}" type="sibTrans" cxnId="{793C6567-A100-4753-9551-83C25A0749C8}">
      <dgm:prSet/>
      <dgm:spPr/>
      <dgm:t>
        <a:bodyPr/>
        <a:lstStyle/>
        <a:p>
          <a:endParaRPr lang="en-US"/>
        </a:p>
      </dgm:t>
    </dgm:pt>
    <dgm:pt modelId="{0C9FA9D2-9359-46DA-9B99-292DB9A5536D}">
      <dgm:prSet/>
      <dgm:spPr/>
      <dgm:t>
        <a:bodyPr/>
        <a:lstStyle/>
        <a:p>
          <a:r>
            <a:rPr lang="en-CA"/>
            <a:t>Contains key / value pairs representing the URL parameters</a:t>
          </a:r>
          <a:endParaRPr lang="en-US"/>
        </a:p>
      </dgm:t>
    </dgm:pt>
    <dgm:pt modelId="{7C4B31E8-30C6-42C1-B8C7-86F1536F0B57}" type="parTrans" cxnId="{D09C6926-D3CE-474C-9C3B-79123F5B0A1F}">
      <dgm:prSet/>
      <dgm:spPr/>
      <dgm:t>
        <a:bodyPr/>
        <a:lstStyle/>
        <a:p>
          <a:endParaRPr lang="en-US"/>
        </a:p>
      </dgm:t>
    </dgm:pt>
    <dgm:pt modelId="{E6B8A80E-97E0-4D70-9722-2422A0FAB91D}" type="sibTrans" cxnId="{D09C6926-D3CE-474C-9C3B-79123F5B0A1F}">
      <dgm:prSet/>
      <dgm:spPr/>
      <dgm:t>
        <a:bodyPr/>
        <a:lstStyle/>
        <a:p>
          <a:endParaRPr lang="en-US"/>
        </a:p>
      </dgm:t>
    </dgm:pt>
    <dgm:pt modelId="{393787EA-F4CE-4A89-AED5-AF2EFAA85778}">
      <dgm:prSet/>
      <dgm:spPr/>
      <dgm:t>
        <a:bodyPr/>
        <a:lstStyle/>
        <a:p>
          <a:r>
            <a:rPr lang="en-CA"/>
            <a:t>Callback is passed a StreamWriter</a:t>
          </a:r>
          <a:endParaRPr lang="en-US"/>
        </a:p>
      </dgm:t>
    </dgm:pt>
    <dgm:pt modelId="{CB77D776-1177-476B-AC05-39C8F7D38AA1}" type="parTrans" cxnId="{F41C6C3D-8C22-418A-8218-7F45166D6219}">
      <dgm:prSet/>
      <dgm:spPr/>
      <dgm:t>
        <a:bodyPr/>
        <a:lstStyle/>
        <a:p>
          <a:endParaRPr lang="en-US"/>
        </a:p>
      </dgm:t>
    </dgm:pt>
    <dgm:pt modelId="{CE00EE1C-9BA6-4F91-9519-291F3C808EB4}" type="sibTrans" cxnId="{F41C6C3D-8C22-418A-8218-7F45166D6219}">
      <dgm:prSet/>
      <dgm:spPr/>
      <dgm:t>
        <a:bodyPr/>
        <a:lstStyle/>
        <a:p>
          <a:endParaRPr lang="en-US"/>
        </a:p>
      </dgm:t>
    </dgm:pt>
    <dgm:pt modelId="{7E91047B-D5FE-478C-B145-53FF13D0EA2E}">
      <dgm:prSet/>
      <dgm:spPr/>
      <dgm:t>
        <a:bodyPr/>
        <a:lstStyle/>
        <a:p>
          <a:r>
            <a:rPr lang="en-CA"/>
            <a:t>Which is used to return the response.</a:t>
          </a:r>
          <a:endParaRPr lang="en-US"/>
        </a:p>
      </dgm:t>
    </dgm:pt>
    <dgm:pt modelId="{B0EB9BFA-04A8-43AB-87AE-C95AC76E2E13}" type="parTrans" cxnId="{12B00E36-62E8-46C1-9348-D0A4EE1D9821}">
      <dgm:prSet/>
      <dgm:spPr/>
      <dgm:t>
        <a:bodyPr/>
        <a:lstStyle/>
        <a:p>
          <a:endParaRPr lang="en-US"/>
        </a:p>
      </dgm:t>
    </dgm:pt>
    <dgm:pt modelId="{D399BFBD-9726-4DB8-863E-CA6318DCF56F}" type="sibTrans" cxnId="{12B00E36-62E8-46C1-9348-D0A4EE1D9821}">
      <dgm:prSet/>
      <dgm:spPr/>
      <dgm:t>
        <a:bodyPr/>
        <a:lstStyle/>
        <a:p>
          <a:endParaRPr lang="en-US"/>
        </a:p>
      </dgm:t>
    </dgm:pt>
    <dgm:pt modelId="{C6B99A25-BE70-40DB-A965-A9A310CDFC77}" type="pres">
      <dgm:prSet presAssocID="{0D2D07CF-FCBF-4C21-85FC-3114D906433C}" presName="Name0" presStyleCnt="0">
        <dgm:presLayoutVars>
          <dgm:dir/>
          <dgm:animLvl val="lvl"/>
          <dgm:resizeHandles val="exact"/>
        </dgm:presLayoutVars>
      </dgm:prSet>
      <dgm:spPr/>
    </dgm:pt>
    <dgm:pt modelId="{314D73A6-1A7C-49A2-BD4A-AD1DA452B848}" type="pres">
      <dgm:prSet presAssocID="{933DBD08-7F30-49AB-987A-264A36C3A134}" presName="composite" presStyleCnt="0"/>
      <dgm:spPr/>
    </dgm:pt>
    <dgm:pt modelId="{C50E7813-F0E6-4D06-89BB-6913E05E2F26}" type="pres">
      <dgm:prSet presAssocID="{933DBD08-7F30-49AB-987A-264A36C3A134}" presName="parTx" presStyleLbl="alignNode1" presStyleIdx="0" presStyleCnt="4">
        <dgm:presLayoutVars>
          <dgm:chMax val="0"/>
          <dgm:chPref val="0"/>
          <dgm:bulletEnabled val="1"/>
        </dgm:presLayoutVars>
      </dgm:prSet>
      <dgm:spPr/>
    </dgm:pt>
    <dgm:pt modelId="{5F74AF58-1BB5-4E53-B094-431332FFA09D}" type="pres">
      <dgm:prSet presAssocID="{933DBD08-7F30-49AB-987A-264A36C3A134}" presName="desTx" presStyleLbl="alignAccFollowNode1" presStyleIdx="0" presStyleCnt="4">
        <dgm:presLayoutVars>
          <dgm:bulletEnabled val="1"/>
        </dgm:presLayoutVars>
      </dgm:prSet>
      <dgm:spPr/>
    </dgm:pt>
    <dgm:pt modelId="{CA550577-AF56-4717-8B4A-ABEFB3E50EBF}" type="pres">
      <dgm:prSet presAssocID="{8580F220-4471-48C0-A820-D7F779AD8A96}" presName="space" presStyleCnt="0"/>
      <dgm:spPr/>
    </dgm:pt>
    <dgm:pt modelId="{5DC2804F-6471-4E5A-8224-F527A398104F}" type="pres">
      <dgm:prSet presAssocID="{B9328AC4-04C3-4E12-BFD9-AEFE9A9CC764}" presName="composite" presStyleCnt="0"/>
      <dgm:spPr/>
    </dgm:pt>
    <dgm:pt modelId="{6FEA6185-382E-4374-8E45-B2FCA502F7CA}" type="pres">
      <dgm:prSet presAssocID="{B9328AC4-04C3-4E12-BFD9-AEFE9A9CC764}" presName="parTx" presStyleLbl="alignNode1" presStyleIdx="1" presStyleCnt="4">
        <dgm:presLayoutVars>
          <dgm:chMax val="0"/>
          <dgm:chPref val="0"/>
          <dgm:bulletEnabled val="1"/>
        </dgm:presLayoutVars>
      </dgm:prSet>
      <dgm:spPr/>
    </dgm:pt>
    <dgm:pt modelId="{FF8869AD-8CF0-4669-8072-7A80466E5F2B}" type="pres">
      <dgm:prSet presAssocID="{B9328AC4-04C3-4E12-BFD9-AEFE9A9CC764}" presName="desTx" presStyleLbl="alignAccFollowNode1" presStyleIdx="1" presStyleCnt="4">
        <dgm:presLayoutVars>
          <dgm:bulletEnabled val="1"/>
        </dgm:presLayoutVars>
      </dgm:prSet>
      <dgm:spPr/>
    </dgm:pt>
    <dgm:pt modelId="{6FF86296-639F-4460-B733-AFCC208F3F48}" type="pres">
      <dgm:prSet presAssocID="{1A623BEC-D756-4D93-9F15-D642973A0B7D}" presName="space" presStyleCnt="0"/>
      <dgm:spPr/>
    </dgm:pt>
    <dgm:pt modelId="{EB5FBE0B-1651-4759-9978-251DB4E17257}" type="pres">
      <dgm:prSet presAssocID="{B62B598A-13DF-4CCD-9630-78A2EA2C5D35}" presName="composite" presStyleCnt="0"/>
      <dgm:spPr/>
    </dgm:pt>
    <dgm:pt modelId="{D5687677-4715-413B-B800-01CEEDFA0758}" type="pres">
      <dgm:prSet presAssocID="{B62B598A-13DF-4CCD-9630-78A2EA2C5D35}" presName="parTx" presStyleLbl="alignNode1" presStyleIdx="2" presStyleCnt="4">
        <dgm:presLayoutVars>
          <dgm:chMax val="0"/>
          <dgm:chPref val="0"/>
          <dgm:bulletEnabled val="1"/>
        </dgm:presLayoutVars>
      </dgm:prSet>
      <dgm:spPr/>
    </dgm:pt>
    <dgm:pt modelId="{585D4493-B624-4C2A-97D7-AA1EFABBA608}" type="pres">
      <dgm:prSet presAssocID="{B62B598A-13DF-4CCD-9630-78A2EA2C5D35}" presName="desTx" presStyleLbl="alignAccFollowNode1" presStyleIdx="2" presStyleCnt="4">
        <dgm:presLayoutVars>
          <dgm:bulletEnabled val="1"/>
        </dgm:presLayoutVars>
      </dgm:prSet>
      <dgm:spPr/>
    </dgm:pt>
    <dgm:pt modelId="{F8899EC9-1874-4E37-85DB-F78D04C55FDE}" type="pres">
      <dgm:prSet presAssocID="{47A293B2-8900-48B6-A2F1-9EE6DBAD1E06}" presName="space" presStyleCnt="0"/>
      <dgm:spPr/>
    </dgm:pt>
    <dgm:pt modelId="{AD7596C1-DC42-4724-A69A-1ACC3C7744D5}" type="pres">
      <dgm:prSet presAssocID="{393787EA-F4CE-4A89-AED5-AF2EFAA85778}" presName="composite" presStyleCnt="0"/>
      <dgm:spPr/>
    </dgm:pt>
    <dgm:pt modelId="{F9AD7E3B-3081-4AA0-B50C-1AAB3ACD68B1}" type="pres">
      <dgm:prSet presAssocID="{393787EA-F4CE-4A89-AED5-AF2EFAA85778}" presName="parTx" presStyleLbl="alignNode1" presStyleIdx="3" presStyleCnt="4">
        <dgm:presLayoutVars>
          <dgm:chMax val="0"/>
          <dgm:chPref val="0"/>
          <dgm:bulletEnabled val="1"/>
        </dgm:presLayoutVars>
      </dgm:prSet>
      <dgm:spPr/>
    </dgm:pt>
    <dgm:pt modelId="{AEB685AB-6D1A-4196-8F5C-750DA5DD536D}" type="pres">
      <dgm:prSet presAssocID="{393787EA-F4CE-4A89-AED5-AF2EFAA85778}" presName="desTx" presStyleLbl="alignAccFollowNode1" presStyleIdx="3" presStyleCnt="4">
        <dgm:presLayoutVars>
          <dgm:bulletEnabled val="1"/>
        </dgm:presLayoutVars>
      </dgm:prSet>
      <dgm:spPr/>
    </dgm:pt>
  </dgm:ptLst>
  <dgm:cxnLst>
    <dgm:cxn modelId="{B9ABD906-85DC-49CC-BAF3-AB1060B42E1C}" type="presOf" srcId="{B9328AC4-04C3-4E12-BFD9-AEFE9A9CC764}" destId="{6FEA6185-382E-4374-8E45-B2FCA502F7CA}" srcOrd="0" destOrd="0" presId="urn:microsoft.com/office/officeart/2005/8/layout/hList1"/>
    <dgm:cxn modelId="{60345B21-C499-42FF-BA18-90FFAEA48A96}" type="presOf" srcId="{393787EA-F4CE-4A89-AED5-AF2EFAA85778}" destId="{F9AD7E3B-3081-4AA0-B50C-1AAB3ACD68B1}" srcOrd="0" destOrd="0" presId="urn:microsoft.com/office/officeart/2005/8/layout/hList1"/>
    <dgm:cxn modelId="{80EF8B25-1025-496F-A058-D51FDA7AB89E}" type="presOf" srcId="{0D2D07CF-FCBF-4C21-85FC-3114D906433C}" destId="{C6B99A25-BE70-40DB-A965-A9A310CDFC77}" srcOrd="0" destOrd="0" presId="urn:microsoft.com/office/officeart/2005/8/layout/hList1"/>
    <dgm:cxn modelId="{D09C6926-D3CE-474C-9C3B-79123F5B0A1F}" srcId="{B62B598A-13DF-4CCD-9630-78A2EA2C5D35}" destId="{0C9FA9D2-9359-46DA-9B99-292DB9A5536D}" srcOrd="0" destOrd="0" parTransId="{7C4B31E8-30C6-42C1-B8C7-86F1536F0B57}" sibTransId="{E6B8A80E-97E0-4D70-9722-2422A0FAB91D}"/>
    <dgm:cxn modelId="{0DD8952B-DE1E-4DAC-B7CC-7B55EDEA6D4F}" type="presOf" srcId="{B6BDF389-D781-460D-BFC9-DA1A11A4BD00}" destId="{FF8869AD-8CF0-4669-8072-7A80466E5F2B}" srcOrd="0" destOrd="0" presId="urn:microsoft.com/office/officeart/2005/8/layout/hList1"/>
    <dgm:cxn modelId="{12B00E36-62E8-46C1-9348-D0A4EE1D9821}" srcId="{393787EA-F4CE-4A89-AED5-AF2EFAA85778}" destId="{7E91047B-D5FE-478C-B145-53FF13D0EA2E}" srcOrd="0" destOrd="0" parTransId="{B0EB9BFA-04A8-43AB-87AE-C95AC76E2E13}" sibTransId="{D399BFBD-9726-4DB8-863E-CA6318DCF56F}"/>
    <dgm:cxn modelId="{02453236-6050-4817-93A1-B9F59474D8C6}" type="presOf" srcId="{01ED7C12-9162-460D-8928-F53809DBCA7B}" destId="{5F74AF58-1BB5-4E53-B094-431332FFA09D}" srcOrd="0" destOrd="0" presId="urn:microsoft.com/office/officeart/2005/8/layout/hList1"/>
    <dgm:cxn modelId="{EEFBEE3C-ED4A-4AC6-9E71-42A894ADD759}" type="presOf" srcId="{0C9FA9D2-9359-46DA-9B99-292DB9A5536D}" destId="{585D4493-B624-4C2A-97D7-AA1EFABBA608}" srcOrd="0" destOrd="0" presId="urn:microsoft.com/office/officeart/2005/8/layout/hList1"/>
    <dgm:cxn modelId="{F41C6C3D-8C22-418A-8218-7F45166D6219}" srcId="{0D2D07CF-FCBF-4C21-85FC-3114D906433C}" destId="{393787EA-F4CE-4A89-AED5-AF2EFAA85778}" srcOrd="3" destOrd="0" parTransId="{CB77D776-1177-476B-AC05-39C8F7D38AA1}" sibTransId="{CE00EE1C-9BA6-4F91-9519-291F3C808EB4}"/>
    <dgm:cxn modelId="{AE562464-1FB3-48AE-957E-82D147A1D03A}" srcId="{B9328AC4-04C3-4E12-BFD9-AEFE9A9CC764}" destId="{B6BDF389-D781-460D-BFC9-DA1A11A4BD00}" srcOrd="0" destOrd="0" parTransId="{F5242834-6142-41A7-9521-C16ECE633531}" sibTransId="{1CB7619F-DCDC-4D37-8E8E-F2D5CAAE716C}"/>
    <dgm:cxn modelId="{793C6567-A100-4753-9551-83C25A0749C8}" srcId="{0D2D07CF-FCBF-4C21-85FC-3114D906433C}" destId="{B62B598A-13DF-4CCD-9630-78A2EA2C5D35}" srcOrd="2" destOrd="0" parTransId="{D8363257-2B07-4B26-B45E-CC93B67C2339}" sibTransId="{47A293B2-8900-48B6-A2F1-9EE6DBAD1E06}"/>
    <dgm:cxn modelId="{54E50250-67D5-414A-9FA6-0E11A631B6D5}" srcId="{933DBD08-7F30-49AB-987A-264A36C3A134}" destId="{01ED7C12-9162-460D-8928-F53809DBCA7B}" srcOrd="0" destOrd="0" parTransId="{0CCE1C34-3BAC-4887-ABBB-EF22572208F9}" sibTransId="{96F9270B-CA2E-48CF-B318-B429E1156DCD}"/>
    <dgm:cxn modelId="{86BE4370-A652-4F1F-9EC4-CEBD5C4E450B}" type="presOf" srcId="{933DBD08-7F30-49AB-987A-264A36C3A134}" destId="{C50E7813-F0E6-4D06-89BB-6913E05E2F26}" srcOrd="0" destOrd="0" presId="urn:microsoft.com/office/officeart/2005/8/layout/hList1"/>
    <dgm:cxn modelId="{9DAE99C2-2E19-433C-94C0-FB7FC6EBF466}" srcId="{0D2D07CF-FCBF-4C21-85FC-3114D906433C}" destId="{B9328AC4-04C3-4E12-BFD9-AEFE9A9CC764}" srcOrd="1" destOrd="0" parTransId="{CF9EAD15-F6CE-42AD-AA5B-3A1FDC765807}" sibTransId="{1A623BEC-D756-4D93-9F15-D642973A0B7D}"/>
    <dgm:cxn modelId="{08CD36CB-1FB1-4E22-A2B6-FA6AE4634D10}" type="presOf" srcId="{B62B598A-13DF-4CCD-9630-78A2EA2C5D35}" destId="{D5687677-4715-413B-B800-01CEEDFA0758}" srcOrd="0" destOrd="0" presId="urn:microsoft.com/office/officeart/2005/8/layout/hList1"/>
    <dgm:cxn modelId="{413155F0-C529-47B5-9F96-80E5BA3ACE32}" type="presOf" srcId="{7E91047B-D5FE-478C-B145-53FF13D0EA2E}" destId="{AEB685AB-6D1A-4196-8F5C-750DA5DD536D}" srcOrd="0" destOrd="0" presId="urn:microsoft.com/office/officeart/2005/8/layout/hList1"/>
    <dgm:cxn modelId="{B92ADFF8-DB7A-41EC-B686-6D88DD3EABE4}" srcId="{0D2D07CF-FCBF-4C21-85FC-3114D906433C}" destId="{933DBD08-7F30-49AB-987A-264A36C3A134}" srcOrd="0" destOrd="0" parTransId="{1E8D79C7-20D5-4298-AFD6-F9B1B5033034}" sibTransId="{8580F220-4471-48C0-A820-D7F779AD8A96}"/>
    <dgm:cxn modelId="{A15D5384-AC31-4F37-B242-FA693E0CEAAD}" type="presParOf" srcId="{C6B99A25-BE70-40DB-A965-A9A310CDFC77}" destId="{314D73A6-1A7C-49A2-BD4A-AD1DA452B848}" srcOrd="0" destOrd="0" presId="urn:microsoft.com/office/officeart/2005/8/layout/hList1"/>
    <dgm:cxn modelId="{88C8AD9C-84AC-4D4C-8AC2-84D59655BE45}" type="presParOf" srcId="{314D73A6-1A7C-49A2-BD4A-AD1DA452B848}" destId="{C50E7813-F0E6-4D06-89BB-6913E05E2F26}" srcOrd="0" destOrd="0" presId="urn:microsoft.com/office/officeart/2005/8/layout/hList1"/>
    <dgm:cxn modelId="{2E56C232-847F-4B84-B33B-532EE6947222}" type="presParOf" srcId="{314D73A6-1A7C-49A2-BD4A-AD1DA452B848}" destId="{5F74AF58-1BB5-4E53-B094-431332FFA09D}" srcOrd="1" destOrd="0" presId="urn:microsoft.com/office/officeart/2005/8/layout/hList1"/>
    <dgm:cxn modelId="{B3B9CE26-D937-46D6-9A0F-DB8F8684398A}" type="presParOf" srcId="{C6B99A25-BE70-40DB-A965-A9A310CDFC77}" destId="{CA550577-AF56-4717-8B4A-ABEFB3E50EBF}" srcOrd="1" destOrd="0" presId="urn:microsoft.com/office/officeart/2005/8/layout/hList1"/>
    <dgm:cxn modelId="{8B33B217-5B73-4B76-BB14-6068782853CC}" type="presParOf" srcId="{C6B99A25-BE70-40DB-A965-A9A310CDFC77}" destId="{5DC2804F-6471-4E5A-8224-F527A398104F}" srcOrd="2" destOrd="0" presId="urn:microsoft.com/office/officeart/2005/8/layout/hList1"/>
    <dgm:cxn modelId="{908E6FFA-3D77-4B03-9A47-58A8B0056FAC}" type="presParOf" srcId="{5DC2804F-6471-4E5A-8224-F527A398104F}" destId="{6FEA6185-382E-4374-8E45-B2FCA502F7CA}" srcOrd="0" destOrd="0" presId="urn:microsoft.com/office/officeart/2005/8/layout/hList1"/>
    <dgm:cxn modelId="{03F0ED8D-F451-4975-BF17-E6A8F7024661}" type="presParOf" srcId="{5DC2804F-6471-4E5A-8224-F527A398104F}" destId="{FF8869AD-8CF0-4669-8072-7A80466E5F2B}" srcOrd="1" destOrd="0" presId="urn:microsoft.com/office/officeart/2005/8/layout/hList1"/>
    <dgm:cxn modelId="{D0FF5CA2-8FBB-4818-9775-01B9E182FEA5}" type="presParOf" srcId="{C6B99A25-BE70-40DB-A965-A9A310CDFC77}" destId="{6FF86296-639F-4460-B733-AFCC208F3F48}" srcOrd="3" destOrd="0" presId="urn:microsoft.com/office/officeart/2005/8/layout/hList1"/>
    <dgm:cxn modelId="{A324A195-E8B4-455D-8B41-E32B11E51F41}" type="presParOf" srcId="{C6B99A25-BE70-40DB-A965-A9A310CDFC77}" destId="{EB5FBE0B-1651-4759-9978-251DB4E17257}" srcOrd="4" destOrd="0" presId="urn:microsoft.com/office/officeart/2005/8/layout/hList1"/>
    <dgm:cxn modelId="{681B5263-40BF-453E-AB67-E3F0CBF89243}" type="presParOf" srcId="{EB5FBE0B-1651-4759-9978-251DB4E17257}" destId="{D5687677-4715-413B-B800-01CEEDFA0758}" srcOrd="0" destOrd="0" presId="urn:microsoft.com/office/officeart/2005/8/layout/hList1"/>
    <dgm:cxn modelId="{16FFF73B-757F-4FE9-8A97-0A2FBB78AB89}" type="presParOf" srcId="{EB5FBE0B-1651-4759-9978-251DB4E17257}" destId="{585D4493-B624-4C2A-97D7-AA1EFABBA608}" srcOrd="1" destOrd="0" presId="urn:microsoft.com/office/officeart/2005/8/layout/hList1"/>
    <dgm:cxn modelId="{C3549642-751D-4D00-A0E1-267550ECA6F4}" type="presParOf" srcId="{C6B99A25-BE70-40DB-A965-A9A310CDFC77}" destId="{F8899EC9-1874-4E37-85DB-F78D04C55FDE}" srcOrd="5" destOrd="0" presId="urn:microsoft.com/office/officeart/2005/8/layout/hList1"/>
    <dgm:cxn modelId="{97007219-F967-43D8-8484-8C7CC90BD75E}" type="presParOf" srcId="{C6B99A25-BE70-40DB-A965-A9A310CDFC77}" destId="{AD7596C1-DC42-4724-A69A-1ACC3C7744D5}" srcOrd="6" destOrd="0" presId="urn:microsoft.com/office/officeart/2005/8/layout/hList1"/>
    <dgm:cxn modelId="{3A035E03-2B1E-4AA6-857F-2A186C2E66F7}" type="presParOf" srcId="{AD7596C1-DC42-4724-A69A-1ACC3C7744D5}" destId="{F9AD7E3B-3081-4AA0-B50C-1AAB3ACD68B1}" srcOrd="0" destOrd="0" presId="urn:microsoft.com/office/officeart/2005/8/layout/hList1"/>
    <dgm:cxn modelId="{DC9233CD-B26E-4B62-B2F4-2F4863D5F936}" type="presParOf" srcId="{AD7596C1-DC42-4724-A69A-1ACC3C7744D5}" destId="{AEB685AB-6D1A-4196-8F5C-750DA5DD536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58A80D3-5538-4F34-9BA8-7F930BD2951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7C5EEA9-0E66-4C6B-A409-0CBE985881F5}">
      <dgm:prSet/>
      <dgm:spPr/>
      <dgm:t>
        <a:bodyPr/>
        <a:lstStyle/>
        <a:p>
          <a:r>
            <a:rPr lang="en-CA"/>
            <a:t>WinForms is quickest to learn and start using.</a:t>
          </a:r>
          <a:endParaRPr lang="en-US"/>
        </a:p>
      </dgm:t>
    </dgm:pt>
    <dgm:pt modelId="{6518C07F-D298-4933-B307-00154C6169A0}" type="parTrans" cxnId="{666755BF-C18F-4B3B-98EA-3E1FCFF6B3F4}">
      <dgm:prSet/>
      <dgm:spPr/>
      <dgm:t>
        <a:bodyPr/>
        <a:lstStyle/>
        <a:p>
          <a:endParaRPr lang="en-US"/>
        </a:p>
      </dgm:t>
    </dgm:pt>
    <dgm:pt modelId="{8905CCFD-E4D3-4A59-9B59-973ABE8546CA}" type="sibTrans" cxnId="{666755BF-C18F-4B3B-98EA-3E1FCFF6B3F4}">
      <dgm:prSet/>
      <dgm:spPr/>
      <dgm:t>
        <a:bodyPr/>
        <a:lstStyle/>
        <a:p>
          <a:endParaRPr lang="en-US"/>
        </a:p>
      </dgm:t>
    </dgm:pt>
    <dgm:pt modelId="{322759B8-75E8-42C9-9CEC-A7E8029CF601}">
      <dgm:prSet/>
      <dgm:spPr/>
      <dgm:t>
        <a:bodyPr/>
        <a:lstStyle/>
        <a:p>
          <a:r>
            <a:rPr lang="en-CA"/>
            <a:t>For Windows only . </a:t>
          </a:r>
          <a:endParaRPr lang="en-US"/>
        </a:p>
      </dgm:t>
    </dgm:pt>
    <dgm:pt modelId="{7DD95B30-CAB6-4A49-B3C1-5ECD35F86F40}" type="parTrans" cxnId="{9D639622-9BAA-42DE-82C9-9A43B02543DB}">
      <dgm:prSet/>
      <dgm:spPr/>
      <dgm:t>
        <a:bodyPr/>
        <a:lstStyle/>
        <a:p>
          <a:endParaRPr lang="en-US"/>
        </a:p>
      </dgm:t>
    </dgm:pt>
    <dgm:pt modelId="{C83B17D0-93F4-4A91-8B66-A2557C657BC2}" type="sibTrans" cxnId="{9D639622-9BAA-42DE-82C9-9A43B02543DB}">
      <dgm:prSet/>
      <dgm:spPr/>
      <dgm:t>
        <a:bodyPr/>
        <a:lstStyle/>
        <a:p>
          <a:endParaRPr lang="en-US"/>
        </a:p>
      </dgm:t>
    </dgm:pt>
    <dgm:pt modelId="{336B9043-7CCE-43F4-A6F7-4C38DF435CD0}">
      <dgm:prSet/>
      <dgm:spPr/>
      <dgm:t>
        <a:bodyPr/>
        <a:lstStyle/>
        <a:p>
          <a:r>
            <a:rPr lang="en-CA"/>
            <a:t>WPF is significantly more powerful and flexible</a:t>
          </a:r>
          <a:endParaRPr lang="en-US"/>
        </a:p>
      </dgm:t>
    </dgm:pt>
    <dgm:pt modelId="{F62A31EB-A83A-4829-B807-8C2EEFC1C233}" type="parTrans" cxnId="{2AC3D6FC-F138-4FAF-B0FB-43FE3097C8BA}">
      <dgm:prSet/>
      <dgm:spPr/>
      <dgm:t>
        <a:bodyPr/>
        <a:lstStyle/>
        <a:p>
          <a:endParaRPr lang="en-US"/>
        </a:p>
      </dgm:t>
    </dgm:pt>
    <dgm:pt modelId="{495A66DD-4067-4C52-A896-740A25804D7D}" type="sibTrans" cxnId="{2AC3D6FC-F138-4FAF-B0FB-43FE3097C8BA}">
      <dgm:prSet/>
      <dgm:spPr/>
      <dgm:t>
        <a:bodyPr/>
        <a:lstStyle/>
        <a:p>
          <a:endParaRPr lang="en-US"/>
        </a:p>
      </dgm:t>
    </dgm:pt>
    <dgm:pt modelId="{F48893E3-93C6-427F-97CB-63D7359F3CEE}">
      <dgm:prSet/>
      <dgm:spPr/>
      <dgm:t>
        <a:bodyPr/>
        <a:lstStyle/>
        <a:p>
          <a:r>
            <a:rPr lang="en-CA"/>
            <a:t>For Windows only </a:t>
          </a:r>
          <a:endParaRPr lang="en-US"/>
        </a:p>
      </dgm:t>
    </dgm:pt>
    <dgm:pt modelId="{43572AB0-0929-41F9-BC09-9E5F860178B1}" type="parTrans" cxnId="{2CB2A8AA-5D81-46F1-8CCB-C5BDE39B7114}">
      <dgm:prSet/>
      <dgm:spPr/>
      <dgm:t>
        <a:bodyPr/>
        <a:lstStyle/>
        <a:p>
          <a:endParaRPr lang="en-US"/>
        </a:p>
      </dgm:t>
    </dgm:pt>
    <dgm:pt modelId="{68A8D47E-757E-418A-91A3-1CEF97C4C6F9}" type="sibTrans" cxnId="{2CB2A8AA-5D81-46F1-8CCB-C5BDE39B7114}">
      <dgm:prSet/>
      <dgm:spPr/>
      <dgm:t>
        <a:bodyPr/>
        <a:lstStyle/>
        <a:p>
          <a:endParaRPr lang="en-US"/>
        </a:p>
      </dgm:t>
    </dgm:pt>
    <dgm:pt modelId="{17A3C91F-3891-4C73-A4C3-8848A66F8574}">
      <dgm:prSet/>
      <dgm:spPr/>
      <dgm:t>
        <a:bodyPr/>
        <a:lstStyle/>
        <a:p>
          <a:r>
            <a:rPr lang="en-CA" dirty="0"/>
            <a:t>MAUI is a cross-platform mobile app UI framework</a:t>
          </a:r>
          <a:endParaRPr lang="en-US" dirty="0"/>
        </a:p>
      </dgm:t>
    </dgm:pt>
    <dgm:pt modelId="{B22461B0-976C-4376-85B3-3295893CA1F0}" type="parTrans" cxnId="{17C3DC54-3AFE-4698-A8C0-55F5FEC6437C}">
      <dgm:prSet/>
      <dgm:spPr/>
      <dgm:t>
        <a:bodyPr/>
        <a:lstStyle/>
        <a:p>
          <a:endParaRPr lang="en-US"/>
        </a:p>
      </dgm:t>
    </dgm:pt>
    <dgm:pt modelId="{FDB547E0-4249-45B0-B5C2-96D63B58F387}" type="sibTrans" cxnId="{17C3DC54-3AFE-4698-A8C0-55F5FEC6437C}">
      <dgm:prSet/>
      <dgm:spPr/>
      <dgm:t>
        <a:bodyPr/>
        <a:lstStyle/>
        <a:p>
          <a:endParaRPr lang="en-US"/>
        </a:p>
      </dgm:t>
    </dgm:pt>
    <dgm:pt modelId="{1CCE32D1-7613-49D3-AF5F-0129E2412552}">
      <dgm:prSet/>
      <dgm:spPr/>
      <dgm:t>
        <a:bodyPr/>
        <a:lstStyle/>
        <a:p>
          <a:r>
            <a:rPr lang="en-CA"/>
            <a:t>A successor to Xamarin</a:t>
          </a:r>
          <a:endParaRPr lang="en-US"/>
        </a:p>
      </dgm:t>
    </dgm:pt>
    <dgm:pt modelId="{6DA09AA5-3BF5-4BD3-AAF1-A3F35419DA34}" type="parTrans" cxnId="{E25D7A59-CD4F-41EC-A2FB-07DD2629A6F9}">
      <dgm:prSet/>
      <dgm:spPr/>
      <dgm:t>
        <a:bodyPr/>
        <a:lstStyle/>
        <a:p>
          <a:endParaRPr lang="en-US"/>
        </a:p>
      </dgm:t>
    </dgm:pt>
    <dgm:pt modelId="{D3303BDA-CE70-4A3F-B77F-FA5BB33A1B46}" type="sibTrans" cxnId="{E25D7A59-CD4F-41EC-A2FB-07DD2629A6F9}">
      <dgm:prSet/>
      <dgm:spPr/>
      <dgm:t>
        <a:bodyPr/>
        <a:lstStyle/>
        <a:p>
          <a:endParaRPr lang="en-US"/>
        </a:p>
      </dgm:t>
    </dgm:pt>
    <dgm:pt modelId="{19291C45-B6D2-440F-B60A-63C281D5677D}">
      <dgm:prSet/>
      <dgm:spPr/>
      <dgm:t>
        <a:bodyPr/>
        <a:lstStyle/>
        <a:p>
          <a:r>
            <a:rPr lang="en-CA"/>
            <a:t>ASP.NET </a:t>
          </a:r>
          <a:endParaRPr lang="en-US"/>
        </a:p>
      </dgm:t>
    </dgm:pt>
    <dgm:pt modelId="{08922717-7F20-417E-9D3E-8875658B0F00}" type="parTrans" cxnId="{D99F60AA-793A-45A0-B0C6-96D337593A6F}">
      <dgm:prSet/>
      <dgm:spPr/>
      <dgm:t>
        <a:bodyPr/>
        <a:lstStyle/>
        <a:p>
          <a:endParaRPr lang="en-US"/>
        </a:p>
      </dgm:t>
    </dgm:pt>
    <dgm:pt modelId="{A13F40D9-94E5-4855-9C4D-4BCA279303FC}" type="sibTrans" cxnId="{D99F60AA-793A-45A0-B0C6-96D337593A6F}">
      <dgm:prSet/>
      <dgm:spPr/>
      <dgm:t>
        <a:bodyPr/>
        <a:lstStyle/>
        <a:p>
          <a:endParaRPr lang="en-US"/>
        </a:p>
      </dgm:t>
    </dgm:pt>
    <dgm:pt modelId="{18E01697-6711-4764-9C25-DB3710772106}">
      <dgm:prSet/>
      <dgm:spPr/>
      <dgm:t>
        <a:bodyPr/>
        <a:lstStyle/>
        <a:p>
          <a:r>
            <a:rPr lang="en-CA"/>
            <a:t>For web-based UI</a:t>
          </a:r>
          <a:endParaRPr lang="en-US"/>
        </a:p>
      </dgm:t>
    </dgm:pt>
    <dgm:pt modelId="{AE6A23E7-9B73-4636-8DA1-32348DC46F9F}" type="parTrans" cxnId="{B2D36AB9-D7CB-413D-B07E-4454F768CD9E}">
      <dgm:prSet/>
      <dgm:spPr/>
      <dgm:t>
        <a:bodyPr/>
        <a:lstStyle/>
        <a:p>
          <a:endParaRPr lang="en-US"/>
        </a:p>
      </dgm:t>
    </dgm:pt>
    <dgm:pt modelId="{DF69A2AE-AE2E-4D92-9506-C5343D92B408}" type="sibTrans" cxnId="{B2D36AB9-D7CB-413D-B07E-4454F768CD9E}">
      <dgm:prSet/>
      <dgm:spPr/>
      <dgm:t>
        <a:bodyPr/>
        <a:lstStyle/>
        <a:p>
          <a:endParaRPr lang="en-US"/>
        </a:p>
      </dgm:t>
    </dgm:pt>
    <dgm:pt modelId="{383DFC16-D2DE-4170-BE47-630B7F11C452}">
      <dgm:prSet/>
      <dgm:spPr/>
      <dgm:t>
        <a:bodyPr/>
        <a:lstStyle/>
        <a:p>
          <a:r>
            <a:rPr lang="en-CA"/>
            <a:t>3</a:t>
          </a:r>
          <a:r>
            <a:rPr lang="en-CA" baseline="30000"/>
            <a:t>rd</a:t>
          </a:r>
          <a:r>
            <a:rPr lang="en-CA"/>
            <a:t> party options:</a:t>
          </a:r>
          <a:endParaRPr lang="en-US"/>
        </a:p>
      </dgm:t>
    </dgm:pt>
    <dgm:pt modelId="{0DF9E417-73F3-43E4-93F4-3FED2C709733}" type="parTrans" cxnId="{3E657E74-542C-4AFA-AF40-AA3FF12D9E66}">
      <dgm:prSet/>
      <dgm:spPr/>
      <dgm:t>
        <a:bodyPr/>
        <a:lstStyle/>
        <a:p>
          <a:endParaRPr lang="en-US"/>
        </a:p>
      </dgm:t>
    </dgm:pt>
    <dgm:pt modelId="{BC06C04A-DFE3-4DA9-A54D-92309E646EC2}" type="sibTrans" cxnId="{3E657E74-542C-4AFA-AF40-AA3FF12D9E66}">
      <dgm:prSet/>
      <dgm:spPr/>
      <dgm:t>
        <a:bodyPr/>
        <a:lstStyle/>
        <a:p>
          <a:endParaRPr lang="en-US"/>
        </a:p>
      </dgm:t>
    </dgm:pt>
    <dgm:pt modelId="{7E31758E-C601-4E62-88CE-CA1570A26B61}">
      <dgm:prSet/>
      <dgm:spPr/>
      <dgm:t>
        <a:bodyPr/>
        <a:lstStyle/>
        <a:p>
          <a:r>
            <a:rPr lang="en-CA"/>
            <a:t>Avalonia UI - </a:t>
          </a:r>
          <a:r>
            <a:rPr lang="en-CA">
              <a:hlinkClick xmlns:r="http://schemas.openxmlformats.org/officeDocument/2006/relationships" r:id="rId1"/>
            </a:rPr>
            <a:t>https://avaloniaui.net/</a:t>
          </a:r>
          <a:r>
            <a:rPr lang="en-CA"/>
            <a:t> </a:t>
          </a:r>
          <a:endParaRPr lang="en-US"/>
        </a:p>
      </dgm:t>
    </dgm:pt>
    <dgm:pt modelId="{68AC2BFD-C6F1-4B0A-AEC2-C0208ABBB435}" type="parTrans" cxnId="{D597E646-28D2-4201-8E8E-7E3994F88E6B}">
      <dgm:prSet/>
      <dgm:spPr/>
      <dgm:t>
        <a:bodyPr/>
        <a:lstStyle/>
        <a:p>
          <a:endParaRPr lang="en-US"/>
        </a:p>
      </dgm:t>
    </dgm:pt>
    <dgm:pt modelId="{C41D16EF-36F7-4A63-B7F6-FF0DEE478C4F}" type="sibTrans" cxnId="{D597E646-28D2-4201-8E8E-7E3994F88E6B}">
      <dgm:prSet/>
      <dgm:spPr/>
      <dgm:t>
        <a:bodyPr/>
        <a:lstStyle/>
        <a:p>
          <a:endParaRPr lang="en-US"/>
        </a:p>
      </dgm:t>
    </dgm:pt>
    <dgm:pt modelId="{49AED9BB-81DB-4763-8E6E-0A4108B92F6A}">
      <dgm:prSet/>
      <dgm:spPr/>
      <dgm:t>
        <a:bodyPr/>
        <a:lstStyle/>
        <a:p>
          <a:r>
            <a:rPr lang="en-CA"/>
            <a:t>Uno - </a:t>
          </a:r>
          <a:r>
            <a:rPr lang="en-CA">
              <a:hlinkClick xmlns:r="http://schemas.openxmlformats.org/officeDocument/2006/relationships" r:id="rId2"/>
            </a:rPr>
            <a:t>https://platform.uno/</a:t>
          </a:r>
          <a:r>
            <a:rPr lang="en-CA"/>
            <a:t> </a:t>
          </a:r>
          <a:endParaRPr lang="en-US"/>
        </a:p>
      </dgm:t>
    </dgm:pt>
    <dgm:pt modelId="{0CACEB58-4D29-4C58-A833-F7A5C9D53E91}" type="parTrans" cxnId="{5B766207-6E6A-4850-9173-62243E65A52D}">
      <dgm:prSet/>
      <dgm:spPr/>
      <dgm:t>
        <a:bodyPr/>
        <a:lstStyle/>
        <a:p>
          <a:endParaRPr lang="en-US"/>
        </a:p>
      </dgm:t>
    </dgm:pt>
    <dgm:pt modelId="{9C6DC332-4FE0-45E8-B24C-3B25CFC984D8}" type="sibTrans" cxnId="{5B766207-6E6A-4850-9173-62243E65A52D}">
      <dgm:prSet/>
      <dgm:spPr/>
      <dgm:t>
        <a:bodyPr/>
        <a:lstStyle/>
        <a:p>
          <a:endParaRPr lang="en-US"/>
        </a:p>
      </dgm:t>
    </dgm:pt>
    <dgm:pt modelId="{05C33361-4367-49AD-9867-45A0736DF365}" type="pres">
      <dgm:prSet presAssocID="{458A80D3-5538-4F34-9BA8-7F930BD29512}" presName="root" presStyleCnt="0">
        <dgm:presLayoutVars>
          <dgm:dir/>
          <dgm:resizeHandles val="exact"/>
        </dgm:presLayoutVars>
      </dgm:prSet>
      <dgm:spPr/>
    </dgm:pt>
    <dgm:pt modelId="{D7E06656-F34C-48AD-8FBC-674AE545C90A}" type="pres">
      <dgm:prSet presAssocID="{F7C5EEA9-0E66-4C6B-A409-0CBE985881F5}" presName="compNode" presStyleCnt="0"/>
      <dgm:spPr/>
    </dgm:pt>
    <dgm:pt modelId="{35451F92-4966-430B-ACA3-3DBF06B0BA3D}" type="pres">
      <dgm:prSet presAssocID="{F7C5EEA9-0E66-4C6B-A409-0CBE985881F5}" presName="bgRect" presStyleLbl="bgShp" presStyleIdx="0" presStyleCnt="5"/>
      <dgm:spPr/>
    </dgm:pt>
    <dgm:pt modelId="{5069A6A9-8300-4086-8CBC-529BF6E57DFA}" type="pres">
      <dgm:prSet presAssocID="{F7C5EEA9-0E66-4C6B-A409-0CBE985881F5}"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488C20A-377B-4387-B041-2C0A7A2F864A}" type="pres">
      <dgm:prSet presAssocID="{F7C5EEA9-0E66-4C6B-A409-0CBE985881F5}" presName="spaceRect" presStyleCnt="0"/>
      <dgm:spPr/>
    </dgm:pt>
    <dgm:pt modelId="{EEE191AF-9E2E-47F0-8624-C9F922D287C6}" type="pres">
      <dgm:prSet presAssocID="{F7C5EEA9-0E66-4C6B-A409-0CBE985881F5}" presName="parTx" presStyleLbl="revTx" presStyleIdx="0" presStyleCnt="10">
        <dgm:presLayoutVars>
          <dgm:chMax val="0"/>
          <dgm:chPref val="0"/>
        </dgm:presLayoutVars>
      </dgm:prSet>
      <dgm:spPr/>
    </dgm:pt>
    <dgm:pt modelId="{D52E4119-DBB9-4D58-A7F9-8EA8994E7954}" type="pres">
      <dgm:prSet presAssocID="{F7C5EEA9-0E66-4C6B-A409-0CBE985881F5}" presName="desTx" presStyleLbl="revTx" presStyleIdx="1" presStyleCnt="10">
        <dgm:presLayoutVars/>
      </dgm:prSet>
      <dgm:spPr/>
    </dgm:pt>
    <dgm:pt modelId="{A514C0FD-C28B-4313-B5EB-91506C26016B}" type="pres">
      <dgm:prSet presAssocID="{8905CCFD-E4D3-4A59-9B59-973ABE8546CA}" presName="sibTrans" presStyleCnt="0"/>
      <dgm:spPr/>
    </dgm:pt>
    <dgm:pt modelId="{62762025-C73C-4CFE-8816-A1C08CE3C023}" type="pres">
      <dgm:prSet presAssocID="{336B9043-7CCE-43F4-A6F7-4C38DF435CD0}" presName="compNode" presStyleCnt="0"/>
      <dgm:spPr/>
    </dgm:pt>
    <dgm:pt modelId="{3C63BAC3-AB63-4A03-8F55-7D2CDF077429}" type="pres">
      <dgm:prSet presAssocID="{336B9043-7CCE-43F4-A6F7-4C38DF435CD0}" presName="bgRect" presStyleLbl="bgShp" presStyleIdx="1" presStyleCnt="5"/>
      <dgm:spPr/>
    </dgm:pt>
    <dgm:pt modelId="{72E91083-9178-4D4F-AADD-177423FEDADA}" type="pres">
      <dgm:prSet presAssocID="{336B9043-7CCE-43F4-A6F7-4C38DF435CD0}"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wer"/>
        </a:ext>
      </dgm:extLst>
    </dgm:pt>
    <dgm:pt modelId="{CFDE83B8-B145-43DF-B33A-4BCC7FDA25F5}" type="pres">
      <dgm:prSet presAssocID="{336B9043-7CCE-43F4-A6F7-4C38DF435CD0}" presName="spaceRect" presStyleCnt="0"/>
      <dgm:spPr/>
    </dgm:pt>
    <dgm:pt modelId="{E4C319B5-59EC-49C8-85EF-7922DC7234A8}" type="pres">
      <dgm:prSet presAssocID="{336B9043-7CCE-43F4-A6F7-4C38DF435CD0}" presName="parTx" presStyleLbl="revTx" presStyleIdx="2" presStyleCnt="10">
        <dgm:presLayoutVars>
          <dgm:chMax val="0"/>
          <dgm:chPref val="0"/>
        </dgm:presLayoutVars>
      </dgm:prSet>
      <dgm:spPr/>
    </dgm:pt>
    <dgm:pt modelId="{F1A59479-CF25-422C-9956-8EC6C31E4360}" type="pres">
      <dgm:prSet presAssocID="{336B9043-7CCE-43F4-A6F7-4C38DF435CD0}" presName="desTx" presStyleLbl="revTx" presStyleIdx="3" presStyleCnt="10">
        <dgm:presLayoutVars/>
      </dgm:prSet>
      <dgm:spPr/>
    </dgm:pt>
    <dgm:pt modelId="{50FBBFBD-EA68-4689-832C-052F5ED2246A}" type="pres">
      <dgm:prSet presAssocID="{495A66DD-4067-4C52-A896-740A25804D7D}" presName="sibTrans" presStyleCnt="0"/>
      <dgm:spPr/>
    </dgm:pt>
    <dgm:pt modelId="{A5B7B9CB-74AA-4DA0-B039-676962142839}" type="pres">
      <dgm:prSet presAssocID="{17A3C91F-3891-4C73-A4C3-8848A66F8574}" presName="compNode" presStyleCnt="0"/>
      <dgm:spPr/>
    </dgm:pt>
    <dgm:pt modelId="{7A30D20B-9D55-44F6-8D2B-4A65A0C84AA7}" type="pres">
      <dgm:prSet presAssocID="{17A3C91F-3891-4C73-A4C3-8848A66F8574}" presName="bgRect" presStyleLbl="bgShp" presStyleIdx="2" presStyleCnt="5"/>
      <dgm:spPr/>
    </dgm:pt>
    <dgm:pt modelId="{622216BC-0FCF-4202-968E-EE6F7FD89EF2}" type="pres">
      <dgm:prSet presAssocID="{17A3C91F-3891-4C73-A4C3-8848A66F8574}"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irtual RealityHeadset"/>
        </a:ext>
      </dgm:extLst>
    </dgm:pt>
    <dgm:pt modelId="{F10E4E1D-3CF4-474D-96AF-FE79D963FA10}" type="pres">
      <dgm:prSet presAssocID="{17A3C91F-3891-4C73-A4C3-8848A66F8574}" presName="spaceRect" presStyleCnt="0"/>
      <dgm:spPr/>
    </dgm:pt>
    <dgm:pt modelId="{90FEB25E-35D7-4805-866B-68F7AE793FB5}" type="pres">
      <dgm:prSet presAssocID="{17A3C91F-3891-4C73-A4C3-8848A66F8574}" presName="parTx" presStyleLbl="revTx" presStyleIdx="4" presStyleCnt="10">
        <dgm:presLayoutVars>
          <dgm:chMax val="0"/>
          <dgm:chPref val="0"/>
        </dgm:presLayoutVars>
      </dgm:prSet>
      <dgm:spPr/>
    </dgm:pt>
    <dgm:pt modelId="{ADA7B92C-4CA5-4AC7-9CFF-0864A0D64379}" type="pres">
      <dgm:prSet presAssocID="{17A3C91F-3891-4C73-A4C3-8848A66F8574}" presName="desTx" presStyleLbl="revTx" presStyleIdx="5" presStyleCnt="10">
        <dgm:presLayoutVars/>
      </dgm:prSet>
      <dgm:spPr/>
    </dgm:pt>
    <dgm:pt modelId="{431090AA-D47D-4725-AFA6-16FA7CCC7409}" type="pres">
      <dgm:prSet presAssocID="{FDB547E0-4249-45B0-B5C2-96D63B58F387}" presName="sibTrans" presStyleCnt="0"/>
      <dgm:spPr/>
    </dgm:pt>
    <dgm:pt modelId="{66697853-7251-4C74-9231-9AE160D804AF}" type="pres">
      <dgm:prSet presAssocID="{19291C45-B6D2-440F-B60A-63C281D5677D}" presName="compNode" presStyleCnt="0"/>
      <dgm:spPr/>
    </dgm:pt>
    <dgm:pt modelId="{CA0D688F-749D-4F59-A35F-9EFE8B07880A}" type="pres">
      <dgm:prSet presAssocID="{19291C45-B6D2-440F-B60A-63C281D5677D}" presName="bgRect" presStyleLbl="bgShp" presStyleIdx="3" presStyleCnt="5"/>
      <dgm:spPr/>
    </dgm:pt>
    <dgm:pt modelId="{1BC2648D-8BB2-460F-A0BD-CEC7828FB3BD}" type="pres">
      <dgm:prSet presAssocID="{19291C45-B6D2-440F-B60A-63C281D5677D}"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8A7F554D-1DD1-4F3D-863D-36323E1E52C2}" type="pres">
      <dgm:prSet presAssocID="{19291C45-B6D2-440F-B60A-63C281D5677D}" presName="spaceRect" presStyleCnt="0"/>
      <dgm:spPr/>
    </dgm:pt>
    <dgm:pt modelId="{15162012-64F9-4C3A-8E20-1D932DD0BD5E}" type="pres">
      <dgm:prSet presAssocID="{19291C45-B6D2-440F-B60A-63C281D5677D}" presName="parTx" presStyleLbl="revTx" presStyleIdx="6" presStyleCnt="10">
        <dgm:presLayoutVars>
          <dgm:chMax val="0"/>
          <dgm:chPref val="0"/>
        </dgm:presLayoutVars>
      </dgm:prSet>
      <dgm:spPr/>
    </dgm:pt>
    <dgm:pt modelId="{4BA5CD54-EC3D-49C3-9297-B7052F5D5C41}" type="pres">
      <dgm:prSet presAssocID="{19291C45-B6D2-440F-B60A-63C281D5677D}" presName="desTx" presStyleLbl="revTx" presStyleIdx="7" presStyleCnt="10">
        <dgm:presLayoutVars/>
      </dgm:prSet>
      <dgm:spPr/>
    </dgm:pt>
    <dgm:pt modelId="{13F5F017-4672-4F4C-B2FA-966120492E5D}" type="pres">
      <dgm:prSet presAssocID="{A13F40D9-94E5-4855-9C4D-4BCA279303FC}" presName="sibTrans" presStyleCnt="0"/>
      <dgm:spPr/>
    </dgm:pt>
    <dgm:pt modelId="{504A5D5C-92C9-4552-917D-B68FC8A4EA2F}" type="pres">
      <dgm:prSet presAssocID="{383DFC16-D2DE-4170-BE47-630B7F11C452}" presName="compNode" presStyleCnt="0"/>
      <dgm:spPr/>
    </dgm:pt>
    <dgm:pt modelId="{83B739EE-EE2B-4C5D-8111-CA2F87C647D2}" type="pres">
      <dgm:prSet presAssocID="{383DFC16-D2DE-4170-BE47-630B7F11C452}" presName="bgRect" presStyleLbl="bgShp" presStyleIdx="4" presStyleCnt="5"/>
      <dgm:spPr/>
    </dgm:pt>
    <dgm:pt modelId="{B8271045-41C2-4165-8A7A-C96F90323942}" type="pres">
      <dgm:prSet presAssocID="{383DFC16-D2DE-4170-BE47-630B7F11C452}"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tical disc"/>
        </a:ext>
      </dgm:extLst>
    </dgm:pt>
    <dgm:pt modelId="{59F9978E-F537-4091-A045-B4EDE9683487}" type="pres">
      <dgm:prSet presAssocID="{383DFC16-D2DE-4170-BE47-630B7F11C452}" presName="spaceRect" presStyleCnt="0"/>
      <dgm:spPr/>
    </dgm:pt>
    <dgm:pt modelId="{52332A1E-9D61-4175-903B-39975B992DC6}" type="pres">
      <dgm:prSet presAssocID="{383DFC16-D2DE-4170-BE47-630B7F11C452}" presName="parTx" presStyleLbl="revTx" presStyleIdx="8" presStyleCnt="10">
        <dgm:presLayoutVars>
          <dgm:chMax val="0"/>
          <dgm:chPref val="0"/>
        </dgm:presLayoutVars>
      </dgm:prSet>
      <dgm:spPr/>
    </dgm:pt>
    <dgm:pt modelId="{3AE68137-9AC8-4B86-B3D8-1106EC9B379F}" type="pres">
      <dgm:prSet presAssocID="{383DFC16-D2DE-4170-BE47-630B7F11C452}" presName="desTx" presStyleLbl="revTx" presStyleIdx="9" presStyleCnt="10">
        <dgm:presLayoutVars/>
      </dgm:prSet>
      <dgm:spPr/>
    </dgm:pt>
  </dgm:ptLst>
  <dgm:cxnLst>
    <dgm:cxn modelId="{5B766207-6E6A-4850-9173-62243E65A52D}" srcId="{383DFC16-D2DE-4170-BE47-630B7F11C452}" destId="{49AED9BB-81DB-4763-8E6E-0A4108B92F6A}" srcOrd="1" destOrd="0" parTransId="{0CACEB58-4D29-4C58-A833-F7A5C9D53E91}" sibTransId="{9C6DC332-4FE0-45E8-B24C-3B25CFC984D8}"/>
    <dgm:cxn modelId="{7E65DC0C-7BE6-4F0A-BB8D-D0004D9174C0}" type="presOf" srcId="{F48893E3-93C6-427F-97CB-63D7359F3CEE}" destId="{F1A59479-CF25-422C-9956-8EC6C31E4360}" srcOrd="0" destOrd="0" presId="urn:microsoft.com/office/officeart/2018/2/layout/IconVerticalSolidList"/>
    <dgm:cxn modelId="{BFFF161B-4AD1-4F65-83DF-132ADCFBE8AE}" type="presOf" srcId="{F7C5EEA9-0E66-4C6B-A409-0CBE985881F5}" destId="{EEE191AF-9E2E-47F0-8624-C9F922D287C6}" srcOrd="0" destOrd="0" presId="urn:microsoft.com/office/officeart/2018/2/layout/IconVerticalSolidList"/>
    <dgm:cxn modelId="{9D639622-9BAA-42DE-82C9-9A43B02543DB}" srcId="{F7C5EEA9-0E66-4C6B-A409-0CBE985881F5}" destId="{322759B8-75E8-42C9-9CEC-A7E8029CF601}" srcOrd="0" destOrd="0" parTransId="{7DD95B30-CAB6-4A49-B3C1-5ECD35F86F40}" sibTransId="{C83B17D0-93F4-4A91-8B66-A2557C657BC2}"/>
    <dgm:cxn modelId="{12179A2A-4717-4912-B2DC-CE46478C7AD5}" type="presOf" srcId="{7E31758E-C601-4E62-88CE-CA1570A26B61}" destId="{3AE68137-9AC8-4B86-B3D8-1106EC9B379F}" srcOrd="0" destOrd="0" presId="urn:microsoft.com/office/officeart/2018/2/layout/IconVerticalSolidList"/>
    <dgm:cxn modelId="{32A91A2F-06E3-4D38-977F-54303C6B27CF}" type="presOf" srcId="{49AED9BB-81DB-4763-8E6E-0A4108B92F6A}" destId="{3AE68137-9AC8-4B86-B3D8-1106EC9B379F}" srcOrd="0" destOrd="1" presId="urn:microsoft.com/office/officeart/2018/2/layout/IconVerticalSolidList"/>
    <dgm:cxn modelId="{3D8BA15C-A852-4EE8-8E3C-A7AE220072EB}" type="presOf" srcId="{322759B8-75E8-42C9-9CEC-A7E8029CF601}" destId="{D52E4119-DBB9-4D58-A7F9-8EA8994E7954}" srcOrd="0" destOrd="0" presId="urn:microsoft.com/office/officeart/2018/2/layout/IconVerticalSolidList"/>
    <dgm:cxn modelId="{D597E646-28D2-4201-8E8E-7E3994F88E6B}" srcId="{383DFC16-D2DE-4170-BE47-630B7F11C452}" destId="{7E31758E-C601-4E62-88CE-CA1570A26B61}" srcOrd="0" destOrd="0" parTransId="{68AC2BFD-C6F1-4B0A-AEC2-C0208ABBB435}" sibTransId="{C41D16EF-36F7-4A63-B7F6-FF0DEE478C4F}"/>
    <dgm:cxn modelId="{2095C150-ECA8-478B-80EE-31382EEC0B4C}" type="presOf" srcId="{19291C45-B6D2-440F-B60A-63C281D5677D}" destId="{15162012-64F9-4C3A-8E20-1D932DD0BD5E}" srcOrd="0" destOrd="0" presId="urn:microsoft.com/office/officeart/2018/2/layout/IconVerticalSolidList"/>
    <dgm:cxn modelId="{36355953-CDA2-4813-A615-59DAA084721F}" type="presOf" srcId="{18E01697-6711-4764-9C25-DB3710772106}" destId="{4BA5CD54-EC3D-49C3-9297-B7052F5D5C41}" srcOrd="0" destOrd="0" presId="urn:microsoft.com/office/officeart/2018/2/layout/IconVerticalSolidList"/>
    <dgm:cxn modelId="{3E657E74-542C-4AFA-AF40-AA3FF12D9E66}" srcId="{458A80D3-5538-4F34-9BA8-7F930BD29512}" destId="{383DFC16-D2DE-4170-BE47-630B7F11C452}" srcOrd="4" destOrd="0" parTransId="{0DF9E417-73F3-43E4-93F4-3FED2C709733}" sibTransId="{BC06C04A-DFE3-4DA9-A54D-92309E646EC2}"/>
    <dgm:cxn modelId="{17C3DC54-3AFE-4698-A8C0-55F5FEC6437C}" srcId="{458A80D3-5538-4F34-9BA8-7F930BD29512}" destId="{17A3C91F-3891-4C73-A4C3-8848A66F8574}" srcOrd="2" destOrd="0" parTransId="{B22461B0-976C-4376-85B3-3295893CA1F0}" sibTransId="{FDB547E0-4249-45B0-B5C2-96D63B58F387}"/>
    <dgm:cxn modelId="{E25D7A59-CD4F-41EC-A2FB-07DD2629A6F9}" srcId="{17A3C91F-3891-4C73-A4C3-8848A66F8574}" destId="{1CCE32D1-7613-49D3-AF5F-0129E2412552}" srcOrd="0" destOrd="0" parTransId="{6DA09AA5-3BF5-4BD3-AAF1-A3F35419DA34}" sibTransId="{D3303BDA-CE70-4A3F-B77F-FA5BB33A1B46}"/>
    <dgm:cxn modelId="{9E6AE27F-87A9-4751-B06B-C301470EDC5F}" type="presOf" srcId="{383DFC16-D2DE-4170-BE47-630B7F11C452}" destId="{52332A1E-9D61-4175-903B-39975B992DC6}" srcOrd="0" destOrd="0" presId="urn:microsoft.com/office/officeart/2018/2/layout/IconVerticalSolidList"/>
    <dgm:cxn modelId="{4DC35B9E-1FDF-46C5-A5EB-826DA324B223}" type="presOf" srcId="{336B9043-7CCE-43F4-A6F7-4C38DF435CD0}" destId="{E4C319B5-59EC-49C8-85EF-7922DC7234A8}" srcOrd="0" destOrd="0" presId="urn:microsoft.com/office/officeart/2018/2/layout/IconVerticalSolidList"/>
    <dgm:cxn modelId="{D99F60AA-793A-45A0-B0C6-96D337593A6F}" srcId="{458A80D3-5538-4F34-9BA8-7F930BD29512}" destId="{19291C45-B6D2-440F-B60A-63C281D5677D}" srcOrd="3" destOrd="0" parTransId="{08922717-7F20-417E-9D3E-8875658B0F00}" sibTransId="{A13F40D9-94E5-4855-9C4D-4BCA279303FC}"/>
    <dgm:cxn modelId="{2CB2A8AA-5D81-46F1-8CCB-C5BDE39B7114}" srcId="{336B9043-7CCE-43F4-A6F7-4C38DF435CD0}" destId="{F48893E3-93C6-427F-97CB-63D7359F3CEE}" srcOrd="0" destOrd="0" parTransId="{43572AB0-0929-41F9-BC09-9E5F860178B1}" sibTransId="{68A8D47E-757E-418A-91A3-1CEF97C4C6F9}"/>
    <dgm:cxn modelId="{B2D36AB9-D7CB-413D-B07E-4454F768CD9E}" srcId="{19291C45-B6D2-440F-B60A-63C281D5677D}" destId="{18E01697-6711-4764-9C25-DB3710772106}" srcOrd="0" destOrd="0" parTransId="{AE6A23E7-9B73-4636-8DA1-32348DC46F9F}" sibTransId="{DF69A2AE-AE2E-4D92-9506-C5343D92B408}"/>
    <dgm:cxn modelId="{666755BF-C18F-4B3B-98EA-3E1FCFF6B3F4}" srcId="{458A80D3-5538-4F34-9BA8-7F930BD29512}" destId="{F7C5EEA9-0E66-4C6B-A409-0CBE985881F5}" srcOrd="0" destOrd="0" parTransId="{6518C07F-D298-4933-B307-00154C6169A0}" sibTransId="{8905CCFD-E4D3-4A59-9B59-973ABE8546CA}"/>
    <dgm:cxn modelId="{05D70AC5-8010-4409-AE8C-4718B814A2FB}" type="presOf" srcId="{1CCE32D1-7613-49D3-AF5F-0129E2412552}" destId="{ADA7B92C-4CA5-4AC7-9CFF-0864A0D64379}" srcOrd="0" destOrd="0" presId="urn:microsoft.com/office/officeart/2018/2/layout/IconVerticalSolidList"/>
    <dgm:cxn modelId="{9E14EAC9-F58C-4758-B3EB-1074A06DB82A}" type="presOf" srcId="{17A3C91F-3891-4C73-A4C3-8848A66F8574}" destId="{90FEB25E-35D7-4805-866B-68F7AE793FB5}" srcOrd="0" destOrd="0" presId="urn:microsoft.com/office/officeart/2018/2/layout/IconVerticalSolidList"/>
    <dgm:cxn modelId="{67C678EE-769A-4860-B66F-A65E93FD9E28}" type="presOf" srcId="{458A80D3-5538-4F34-9BA8-7F930BD29512}" destId="{05C33361-4367-49AD-9867-45A0736DF365}" srcOrd="0" destOrd="0" presId="urn:microsoft.com/office/officeart/2018/2/layout/IconVerticalSolidList"/>
    <dgm:cxn modelId="{2AC3D6FC-F138-4FAF-B0FB-43FE3097C8BA}" srcId="{458A80D3-5538-4F34-9BA8-7F930BD29512}" destId="{336B9043-7CCE-43F4-A6F7-4C38DF435CD0}" srcOrd="1" destOrd="0" parTransId="{F62A31EB-A83A-4829-B807-8C2EEFC1C233}" sibTransId="{495A66DD-4067-4C52-A896-740A25804D7D}"/>
    <dgm:cxn modelId="{AC6206C5-8EDC-439C-AC59-8CAE04953E63}" type="presParOf" srcId="{05C33361-4367-49AD-9867-45A0736DF365}" destId="{D7E06656-F34C-48AD-8FBC-674AE545C90A}" srcOrd="0" destOrd="0" presId="urn:microsoft.com/office/officeart/2018/2/layout/IconVerticalSolidList"/>
    <dgm:cxn modelId="{4946E8D5-2364-41FE-97E1-82D79474FBD8}" type="presParOf" srcId="{D7E06656-F34C-48AD-8FBC-674AE545C90A}" destId="{35451F92-4966-430B-ACA3-3DBF06B0BA3D}" srcOrd="0" destOrd="0" presId="urn:microsoft.com/office/officeart/2018/2/layout/IconVerticalSolidList"/>
    <dgm:cxn modelId="{353C5DA0-4A99-41FF-A578-43FE96A2CBA7}" type="presParOf" srcId="{D7E06656-F34C-48AD-8FBC-674AE545C90A}" destId="{5069A6A9-8300-4086-8CBC-529BF6E57DFA}" srcOrd="1" destOrd="0" presId="urn:microsoft.com/office/officeart/2018/2/layout/IconVerticalSolidList"/>
    <dgm:cxn modelId="{936A5D00-DF1A-41A6-B7B8-E55FBD99172F}" type="presParOf" srcId="{D7E06656-F34C-48AD-8FBC-674AE545C90A}" destId="{C488C20A-377B-4387-B041-2C0A7A2F864A}" srcOrd="2" destOrd="0" presId="urn:microsoft.com/office/officeart/2018/2/layout/IconVerticalSolidList"/>
    <dgm:cxn modelId="{1372A33A-3E06-4197-BAE1-7D06136C07FB}" type="presParOf" srcId="{D7E06656-F34C-48AD-8FBC-674AE545C90A}" destId="{EEE191AF-9E2E-47F0-8624-C9F922D287C6}" srcOrd="3" destOrd="0" presId="urn:microsoft.com/office/officeart/2018/2/layout/IconVerticalSolidList"/>
    <dgm:cxn modelId="{5B154B66-F355-4CD1-8530-6E512D33C1EE}" type="presParOf" srcId="{D7E06656-F34C-48AD-8FBC-674AE545C90A}" destId="{D52E4119-DBB9-4D58-A7F9-8EA8994E7954}" srcOrd="4" destOrd="0" presId="urn:microsoft.com/office/officeart/2018/2/layout/IconVerticalSolidList"/>
    <dgm:cxn modelId="{B6E44C5C-8BDA-49EB-AE71-19D30C0154D4}" type="presParOf" srcId="{05C33361-4367-49AD-9867-45A0736DF365}" destId="{A514C0FD-C28B-4313-B5EB-91506C26016B}" srcOrd="1" destOrd="0" presId="urn:microsoft.com/office/officeart/2018/2/layout/IconVerticalSolidList"/>
    <dgm:cxn modelId="{8D4D614F-C161-468A-9D1E-9831C902022C}" type="presParOf" srcId="{05C33361-4367-49AD-9867-45A0736DF365}" destId="{62762025-C73C-4CFE-8816-A1C08CE3C023}" srcOrd="2" destOrd="0" presId="urn:microsoft.com/office/officeart/2018/2/layout/IconVerticalSolidList"/>
    <dgm:cxn modelId="{7ECDE7A0-7FDC-4ACC-8DA4-86667991B690}" type="presParOf" srcId="{62762025-C73C-4CFE-8816-A1C08CE3C023}" destId="{3C63BAC3-AB63-4A03-8F55-7D2CDF077429}" srcOrd="0" destOrd="0" presId="urn:microsoft.com/office/officeart/2018/2/layout/IconVerticalSolidList"/>
    <dgm:cxn modelId="{B1A2DE7F-87E8-469A-A051-2142FF5222F5}" type="presParOf" srcId="{62762025-C73C-4CFE-8816-A1C08CE3C023}" destId="{72E91083-9178-4D4F-AADD-177423FEDADA}" srcOrd="1" destOrd="0" presId="urn:microsoft.com/office/officeart/2018/2/layout/IconVerticalSolidList"/>
    <dgm:cxn modelId="{D54D4B00-5EF2-4945-914D-3502F578C46F}" type="presParOf" srcId="{62762025-C73C-4CFE-8816-A1C08CE3C023}" destId="{CFDE83B8-B145-43DF-B33A-4BCC7FDA25F5}" srcOrd="2" destOrd="0" presId="urn:microsoft.com/office/officeart/2018/2/layout/IconVerticalSolidList"/>
    <dgm:cxn modelId="{CB93ED91-2F2E-4587-845E-1F79E3489DA1}" type="presParOf" srcId="{62762025-C73C-4CFE-8816-A1C08CE3C023}" destId="{E4C319B5-59EC-49C8-85EF-7922DC7234A8}" srcOrd="3" destOrd="0" presId="urn:microsoft.com/office/officeart/2018/2/layout/IconVerticalSolidList"/>
    <dgm:cxn modelId="{171E27B2-E9AA-431A-8B73-1AC87C11F1D4}" type="presParOf" srcId="{62762025-C73C-4CFE-8816-A1C08CE3C023}" destId="{F1A59479-CF25-422C-9956-8EC6C31E4360}" srcOrd="4" destOrd="0" presId="urn:microsoft.com/office/officeart/2018/2/layout/IconVerticalSolidList"/>
    <dgm:cxn modelId="{DCC8B77D-3450-4AE4-A2F6-F5BB39EC425D}" type="presParOf" srcId="{05C33361-4367-49AD-9867-45A0736DF365}" destId="{50FBBFBD-EA68-4689-832C-052F5ED2246A}" srcOrd="3" destOrd="0" presId="urn:microsoft.com/office/officeart/2018/2/layout/IconVerticalSolidList"/>
    <dgm:cxn modelId="{D01E6B7E-A3FF-4216-96E8-BB3340D08F56}" type="presParOf" srcId="{05C33361-4367-49AD-9867-45A0736DF365}" destId="{A5B7B9CB-74AA-4DA0-B039-676962142839}" srcOrd="4" destOrd="0" presId="urn:microsoft.com/office/officeart/2018/2/layout/IconVerticalSolidList"/>
    <dgm:cxn modelId="{99BDCD44-B305-4C68-9371-ADB945717075}" type="presParOf" srcId="{A5B7B9CB-74AA-4DA0-B039-676962142839}" destId="{7A30D20B-9D55-44F6-8D2B-4A65A0C84AA7}" srcOrd="0" destOrd="0" presId="urn:microsoft.com/office/officeart/2018/2/layout/IconVerticalSolidList"/>
    <dgm:cxn modelId="{EB8229E4-1B1A-4B6E-B3A9-2ACD310099A7}" type="presParOf" srcId="{A5B7B9CB-74AA-4DA0-B039-676962142839}" destId="{622216BC-0FCF-4202-968E-EE6F7FD89EF2}" srcOrd="1" destOrd="0" presId="urn:microsoft.com/office/officeart/2018/2/layout/IconVerticalSolidList"/>
    <dgm:cxn modelId="{77DCB6B9-26BB-4421-A6C1-5F3E5C8EEAA5}" type="presParOf" srcId="{A5B7B9CB-74AA-4DA0-B039-676962142839}" destId="{F10E4E1D-3CF4-474D-96AF-FE79D963FA10}" srcOrd="2" destOrd="0" presId="urn:microsoft.com/office/officeart/2018/2/layout/IconVerticalSolidList"/>
    <dgm:cxn modelId="{D26FE718-4AB4-4253-835C-E0A1B3AACCDF}" type="presParOf" srcId="{A5B7B9CB-74AA-4DA0-B039-676962142839}" destId="{90FEB25E-35D7-4805-866B-68F7AE793FB5}" srcOrd="3" destOrd="0" presId="urn:microsoft.com/office/officeart/2018/2/layout/IconVerticalSolidList"/>
    <dgm:cxn modelId="{14F8D333-5C74-4283-8860-4B108F70A6F6}" type="presParOf" srcId="{A5B7B9CB-74AA-4DA0-B039-676962142839}" destId="{ADA7B92C-4CA5-4AC7-9CFF-0864A0D64379}" srcOrd="4" destOrd="0" presId="urn:microsoft.com/office/officeart/2018/2/layout/IconVerticalSolidList"/>
    <dgm:cxn modelId="{1353A3D7-60E7-4CE3-AB9A-1843F9CE187B}" type="presParOf" srcId="{05C33361-4367-49AD-9867-45A0736DF365}" destId="{431090AA-D47D-4725-AFA6-16FA7CCC7409}" srcOrd="5" destOrd="0" presId="urn:microsoft.com/office/officeart/2018/2/layout/IconVerticalSolidList"/>
    <dgm:cxn modelId="{490D6CE3-A0C7-4DEF-B9F6-1F894098CAEB}" type="presParOf" srcId="{05C33361-4367-49AD-9867-45A0736DF365}" destId="{66697853-7251-4C74-9231-9AE160D804AF}" srcOrd="6" destOrd="0" presId="urn:microsoft.com/office/officeart/2018/2/layout/IconVerticalSolidList"/>
    <dgm:cxn modelId="{258334C2-6618-4FE6-8FEF-3DDCFE8108FA}" type="presParOf" srcId="{66697853-7251-4C74-9231-9AE160D804AF}" destId="{CA0D688F-749D-4F59-A35F-9EFE8B07880A}" srcOrd="0" destOrd="0" presId="urn:microsoft.com/office/officeart/2018/2/layout/IconVerticalSolidList"/>
    <dgm:cxn modelId="{633DCD5D-2E71-4A92-852E-1E07EEBD9686}" type="presParOf" srcId="{66697853-7251-4C74-9231-9AE160D804AF}" destId="{1BC2648D-8BB2-460F-A0BD-CEC7828FB3BD}" srcOrd="1" destOrd="0" presId="urn:microsoft.com/office/officeart/2018/2/layout/IconVerticalSolidList"/>
    <dgm:cxn modelId="{8E758067-0CAC-434A-B1C8-3CBD7739D1A0}" type="presParOf" srcId="{66697853-7251-4C74-9231-9AE160D804AF}" destId="{8A7F554D-1DD1-4F3D-863D-36323E1E52C2}" srcOrd="2" destOrd="0" presId="urn:microsoft.com/office/officeart/2018/2/layout/IconVerticalSolidList"/>
    <dgm:cxn modelId="{4201A0FB-A26F-4346-8798-6285D23BF0C8}" type="presParOf" srcId="{66697853-7251-4C74-9231-9AE160D804AF}" destId="{15162012-64F9-4C3A-8E20-1D932DD0BD5E}" srcOrd="3" destOrd="0" presId="urn:microsoft.com/office/officeart/2018/2/layout/IconVerticalSolidList"/>
    <dgm:cxn modelId="{4689F446-18F0-453C-9A00-38E45625D776}" type="presParOf" srcId="{66697853-7251-4C74-9231-9AE160D804AF}" destId="{4BA5CD54-EC3D-49C3-9297-B7052F5D5C41}" srcOrd="4" destOrd="0" presId="urn:microsoft.com/office/officeart/2018/2/layout/IconVerticalSolidList"/>
    <dgm:cxn modelId="{E0DC4EFD-1A1B-4357-BF05-F2E1DBFB6B73}" type="presParOf" srcId="{05C33361-4367-49AD-9867-45A0736DF365}" destId="{13F5F017-4672-4F4C-B2FA-966120492E5D}" srcOrd="7" destOrd="0" presId="urn:microsoft.com/office/officeart/2018/2/layout/IconVerticalSolidList"/>
    <dgm:cxn modelId="{27313573-863A-41E3-95D8-87F4F8851050}" type="presParOf" srcId="{05C33361-4367-49AD-9867-45A0736DF365}" destId="{504A5D5C-92C9-4552-917D-B68FC8A4EA2F}" srcOrd="8" destOrd="0" presId="urn:microsoft.com/office/officeart/2018/2/layout/IconVerticalSolidList"/>
    <dgm:cxn modelId="{1CDAF938-4711-45DC-8322-AEF7EF423A1E}" type="presParOf" srcId="{504A5D5C-92C9-4552-917D-B68FC8A4EA2F}" destId="{83B739EE-EE2B-4C5D-8111-CA2F87C647D2}" srcOrd="0" destOrd="0" presId="urn:microsoft.com/office/officeart/2018/2/layout/IconVerticalSolidList"/>
    <dgm:cxn modelId="{F880FBCD-197A-4826-B4B6-6667D1F05225}" type="presParOf" srcId="{504A5D5C-92C9-4552-917D-B68FC8A4EA2F}" destId="{B8271045-41C2-4165-8A7A-C96F90323942}" srcOrd="1" destOrd="0" presId="urn:microsoft.com/office/officeart/2018/2/layout/IconVerticalSolidList"/>
    <dgm:cxn modelId="{96590AE3-899E-49C8-9A50-74FDCDE4E35E}" type="presParOf" srcId="{504A5D5C-92C9-4552-917D-B68FC8A4EA2F}" destId="{59F9978E-F537-4091-A045-B4EDE9683487}" srcOrd="2" destOrd="0" presId="urn:microsoft.com/office/officeart/2018/2/layout/IconVerticalSolidList"/>
    <dgm:cxn modelId="{83039997-8F0D-4451-96EA-DDFAD66F7EEA}" type="presParOf" srcId="{504A5D5C-92C9-4552-917D-B68FC8A4EA2F}" destId="{52332A1E-9D61-4175-903B-39975B992DC6}" srcOrd="3" destOrd="0" presId="urn:microsoft.com/office/officeart/2018/2/layout/IconVerticalSolidList"/>
    <dgm:cxn modelId="{9353155C-7930-4B0E-A6EC-6DCC60FB6EC2}" type="presParOf" srcId="{504A5D5C-92C9-4552-917D-B68FC8A4EA2F}" destId="{3AE68137-9AC8-4B86-B3D8-1106EC9B379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B358910-825D-4DC5-B2CE-CB06CA71CE28}"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32AB871-C316-4177-B541-67C280AE9715}">
      <dgm:prSet/>
      <dgm:spPr/>
      <dgm:t>
        <a:bodyPr/>
        <a:lstStyle/>
        <a:p>
          <a:r>
            <a:rPr lang="en-CA"/>
            <a:t>Events are functions you write called in response to user input </a:t>
          </a:r>
          <a:endParaRPr lang="en-US"/>
        </a:p>
      </dgm:t>
    </dgm:pt>
    <dgm:pt modelId="{367DB454-E56D-4D8D-ABD5-034D7536EEA8}" type="parTrans" cxnId="{91198EFC-52FB-40EB-9D2B-7D6EFFA2D61C}">
      <dgm:prSet/>
      <dgm:spPr/>
      <dgm:t>
        <a:bodyPr/>
        <a:lstStyle/>
        <a:p>
          <a:endParaRPr lang="en-US"/>
        </a:p>
      </dgm:t>
    </dgm:pt>
    <dgm:pt modelId="{0D773A7D-6B8A-480F-B3C7-740C0FE4A3DD}" type="sibTrans" cxnId="{91198EFC-52FB-40EB-9D2B-7D6EFFA2D61C}">
      <dgm:prSet/>
      <dgm:spPr/>
      <dgm:t>
        <a:bodyPr/>
        <a:lstStyle/>
        <a:p>
          <a:endParaRPr lang="en-US"/>
        </a:p>
      </dgm:t>
    </dgm:pt>
    <dgm:pt modelId="{FCE27A94-BFD4-477C-9AF7-F910C0A73DF3}">
      <dgm:prSet/>
      <dgm:spPr/>
      <dgm:t>
        <a:bodyPr/>
        <a:lstStyle/>
        <a:p>
          <a:r>
            <a:rPr lang="en-CA" dirty="0"/>
            <a:t>Also called callback functions or delegates </a:t>
          </a:r>
          <a:endParaRPr lang="en-US" dirty="0"/>
        </a:p>
      </dgm:t>
    </dgm:pt>
    <dgm:pt modelId="{7A41DD0B-4437-4B24-BA18-5B2903F8CB74}" type="parTrans" cxnId="{082A1A0B-6CA1-47E5-83F2-2A44B34DCE50}">
      <dgm:prSet/>
      <dgm:spPr/>
      <dgm:t>
        <a:bodyPr/>
        <a:lstStyle/>
        <a:p>
          <a:endParaRPr lang="en-US"/>
        </a:p>
      </dgm:t>
    </dgm:pt>
    <dgm:pt modelId="{3E4EAD61-71C3-4E1E-9F92-CF07422C4BF4}" type="sibTrans" cxnId="{082A1A0B-6CA1-47E5-83F2-2A44B34DCE50}">
      <dgm:prSet/>
      <dgm:spPr/>
      <dgm:t>
        <a:bodyPr/>
        <a:lstStyle/>
        <a:p>
          <a:endParaRPr lang="en-US"/>
        </a:p>
      </dgm:t>
    </dgm:pt>
    <dgm:pt modelId="{0567C9C8-811C-4BB1-B63D-DC37C829E1F9}" type="pres">
      <dgm:prSet presAssocID="{BB358910-825D-4DC5-B2CE-CB06CA71CE28}" presName="linear" presStyleCnt="0">
        <dgm:presLayoutVars>
          <dgm:animLvl val="lvl"/>
          <dgm:resizeHandles val="exact"/>
        </dgm:presLayoutVars>
      </dgm:prSet>
      <dgm:spPr/>
    </dgm:pt>
    <dgm:pt modelId="{72441F78-D4D5-4B70-9EC2-C4F6D1658C63}" type="pres">
      <dgm:prSet presAssocID="{D32AB871-C316-4177-B541-67C280AE9715}" presName="parentText" presStyleLbl="node1" presStyleIdx="0" presStyleCnt="2">
        <dgm:presLayoutVars>
          <dgm:chMax val="0"/>
          <dgm:bulletEnabled val="1"/>
        </dgm:presLayoutVars>
      </dgm:prSet>
      <dgm:spPr/>
    </dgm:pt>
    <dgm:pt modelId="{596B9125-B415-41AC-996E-AEDF81029688}" type="pres">
      <dgm:prSet presAssocID="{0D773A7D-6B8A-480F-B3C7-740C0FE4A3DD}" presName="spacer" presStyleCnt="0"/>
      <dgm:spPr/>
    </dgm:pt>
    <dgm:pt modelId="{88665749-C413-413E-8FA6-3B2A3B6733BA}" type="pres">
      <dgm:prSet presAssocID="{FCE27A94-BFD4-477C-9AF7-F910C0A73DF3}" presName="parentText" presStyleLbl="node1" presStyleIdx="1" presStyleCnt="2">
        <dgm:presLayoutVars>
          <dgm:chMax val="0"/>
          <dgm:bulletEnabled val="1"/>
        </dgm:presLayoutVars>
      </dgm:prSet>
      <dgm:spPr/>
    </dgm:pt>
  </dgm:ptLst>
  <dgm:cxnLst>
    <dgm:cxn modelId="{64ACD704-3AFB-445A-ACD4-4F0F19AE1C6C}" type="presOf" srcId="{BB358910-825D-4DC5-B2CE-CB06CA71CE28}" destId="{0567C9C8-811C-4BB1-B63D-DC37C829E1F9}" srcOrd="0" destOrd="0" presId="urn:microsoft.com/office/officeart/2005/8/layout/vList2"/>
    <dgm:cxn modelId="{082A1A0B-6CA1-47E5-83F2-2A44B34DCE50}" srcId="{BB358910-825D-4DC5-B2CE-CB06CA71CE28}" destId="{FCE27A94-BFD4-477C-9AF7-F910C0A73DF3}" srcOrd="1" destOrd="0" parTransId="{7A41DD0B-4437-4B24-BA18-5B2903F8CB74}" sibTransId="{3E4EAD61-71C3-4E1E-9F92-CF07422C4BF4}"/>
    <dgm:cxn modelId="{FB19151D-2ACF-448E-80A0-B332902871B6}" type="presOf" srcId="{D32AB871-C316-4177-B541-67C280AE9715}" destId="{72441F78-D4D5-4B70-9EC2-C4F6D1658C63}" srcOrd="0" destOrd="0" presId="urn:microsoft.com/office/officeart/2005/8/layout/vList2"/>
    <dgm:cxn modelId="{B917A334-94A0-4B4A-9563-CE1CDE31D67F}" type="presOf" srcId="{FCE27A94-BFD4-477C-9AF7-F910C0A73DF3}" destId="{88665749-C413-413E-8FA6-3B2A3B6733BA}" srcOrd="0" destOrd="0" presId="urn:microsoft.com/office/officeart/2005/8/layout/vList2"/>
    <dgm:cxn modelId="{91198EFC-52FB-40EB-9D2B-7D6EFFA2D61C}" srcId="{BB358910-825D-4DC5-B2CE-CB06CA71CE28}" destId="{D32AB871-C316-4177-B541-67C280AE9715}" srcOrd="0" destOrd="0" parTransId="{367DB454-E56D-4D8D-ABD5-034D7536EEA8}" sibTransId="{0D773A7D-6B8A-480F-B3C7-740C0FE4A3DD}"/>
    <dgm:cxn modelId="{DF90254C-66E8-47F2-BC89-7C460B23E1EA}" type="presParOf" srcId="{0567C9C8-811C-4BB1-B63D-DC37C829E1F9}" destId="{72441F78-D4D5-4B70-9EC2-C4F6D1658C63}" srcOrd="0" destOrd="0" presId="urn:microsoft.com/office/officeart/2005/8/layout/vList2"/>
    <dgm:cxn modelId="{84302E44-B304-40B8-A789-2EF7D1511202}" type="presParOf" srcId="{0567C9C8-811C-4BB1-B63D-DC37C829E1F9}" destId="{596B9125-B415-41AC-996E-AEDF81029688}" srcOrd="1" destOrd="0" presId="urn:microsoft.com/office/officeart/2005/8/layout/vList2"/>
    <dgm:cxn modelId="{03A91771-88B4-4D91-A1DF-45407AFC93EB}" type="presParOf" srcId="{0567C9C8-811C-4BB1-B63D-DC37C829E1F9}" destId="{88665749-C413-413E-8FA6-3B2A3B6733B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DD0727-9069-43E0-A5D4-E9A678B2ED7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0CA5F8-C172-41BB-BA2C-C824288C8D29}">
      <dgm:prSet/>
      <dgm:spPr/>
      <dgm:t>
        <a:bodyPr/>
        <a:lstStyle/>
        <a:p>
          <a:pPr>
            <a:defRPr cap="all"/>
          </a:pPr>
          <a:r>
            <a:rPr lang="en-CA" dirty="0"/>
            <a:t>Introduce yourself</a:t>
          </a:r>
          <a:endParaRPr lang="en-US" dirty="0"/>
        </a:p>
      </dgm:t>
    </dgm:pt>
    <dgm:pt modelId="{816CD16D-0E1A-4E07-A321-6CF6569FBF10}" type="parTrans" cxnId="{DBC1612F-166B-48A4-A549-62AB3B78F027}">
      <dgm:prSet/>
      <dgm:spPr/>
      <dgm:t>
        <a:bodyPr/>
        <a:lstStyle/>
        <a:p>
          <a:endParaRPr lang="en-US"/>
        </a:p>
      </dgm:t>
    </dgm:pt>
    <dgm:pt modelId="{B8B33234-053D-491C-9610-67E53C9CBCF3}" type="sibTrans" cxnId="{DBC1612F-166B-48A4-A549-62AB3B78F027}">
      <dgm:prSet/>
      <dgm:spPr/>
      <dgm:t>
        <a:bodyPr/>
        <a:lstStyle/>
        <a:p>
          <a:endParaRPr lang="en-US"/>
        </a:p>
      </dgm:t>
    </dgm:pt>
    <dgm:pt modelId="{D2FB7D70-3F67-49E4-9553-8108A8F1FCEA}">
      <dgm:prSet/>
      <dgm:spPr/>
      <dgm:t>
        <a:bodyPr/>
        <a:lstStyle/>
        <a:p>
          <a:pPr>
            <a:defRPr cap="all"/>
          </a:pPr>
          <a:r>
            <a:rPr lang="en-CA" dirty="0"/>
            <a:t>What is your programming background?</a:t>
          </a:r>
          <a:endParaRPr lang="en-US" dirty="0"/>
        </a:p>
      </dgm:t>
    </dgm:pt>
    <dgm:pt modelId="{6996CEAE-75D2-4AE7-B08D-FDF04FEE9DE9}" type="parTrans" cxnId="{87AC00AD-EA22-4421-8F0E-673D12B79338}">
      <dgm:prSet/>
      <dgm:spPr/>
      <dgm:t>
        <a:bodyPr/>
        <a:lstStyle/>
        <a:p>
          <a:endParaRPr lang="en-US"/>
        </a:p>
      </dgm:t>
    </dgm:pt>
    <dgm:pt modelId="{A2B66654-2A51-480B-AE56-0CE2D4B5F236}" type="sibTrans" cxnId="{87AC00AD-EA22-4421-8F0E-673D12B79338}">
      <dgm:prSet/>
      <dgm:spPr/>
      <dgm:t>
        <a:bodyPr/>
        <a:lstStyle/>
        <a:p>
          <a:endParaRPr lang="en-US"/>
        </a:p>
      </dgm:t>
    </dgm:pt>
    <dgm:pt modelId="{75071C10-597A-4CA1-91A7-B3537BCA5F83}">
      <dgm:prSet/>
      <dgm:spPr/>
      <dgm:t>
        <a:bodyPr/>
        <a:lstStyle/>
        <a:p>
          <a:pPr>
            <a:defRPr cap="all"/>
          </a:pPr>
          <a:r>
            <a:rPr lang="en-CA" dirty="0"/>
            <a:t>What would you like to learn in the next 3 hours?</a:t>
          </a:r>
          <a:endParaRPr lang="en-US" dirty="0"/>
        </a:p>
      </dgm:t>
    </dgm:pt>
    <dgm:pt modelId="{70E0003F-E571-43BC-87DC-8E54B39831FA}" type="parTrans" cxnId="{780C667D-5147-4051-A646-2D76377974E6}">
      <dgm:prSet/>
      <dgm:spPr/>
      <dgm:t>
        <a:bodyPr/>
        <a:lstStyle/>
        <a:p>
          <a:endParaRPr lang="en-US"/>
        </a:p>
      </dgm:t>
    </dgm:pt>
    <dgm:pt modelId="{835D36F8-2C2B-41C0-8D25-28771B07CD62}" type="sibTrans" cxnId="{780C667D-5147-4051-A646-2D76377974E6}">
      <dgm:prSet/>
      <dgm:spPr/>
      <dgm:t>
        <a:bodyPr/>
        <a:lstStyle/>
        <a:p>
          <a:endParaRPr lang="en-US"/>
        </a:p>
      </dgm:t>
    </dgm:pt>
    <dgm:pt modelId="{1881362A-7271-4496-92EA-ED2D0DD00AA3}" type="pres">
      <dgm:prSet presAssocID="{04DD0727-9069-43E0-A5D4-E9A678B2ED7D}" presName="root" presStyleCnt="0">
        <dgm:presLayoutVars>
          <dgm:dir/>
          <dgm:resizeHandles val="exact"/>
        </dgm:presLayoutVars>
      </dgm:prSet>
      <dgm:spPr/>
    </dgm:pt>
    <dgm:pt modelId="{D6393FC8-9916-4480-B433-EB9CBFB8518D}" type="pres">
      <dgm:prSet presAssocID="{F60CA5F8-C172-41BB-BA2C-C824288C8D29}" presName="compNode" presStyleCnt="0"/>
      <dgm:spPr/>
    </dgm:pt>
    <dgm:pt modelId="{7A4EBD00-170B-4CE4-BE39-616ED0063F48}" type="pres">
      <dgm:prSet presAssocID="{F60CA5F8-C172-41BB-BA2C-C824288C8D29}" presName="iconBgRect" presStyleLbl="bgShp" presStyleIdx="0" presStyleCnt="3"/>
      <dgm:spPr/>
    </dgm:pt>
    <dgm:pt modelId="{A6E0AE47-FD4A-4302-A234-8CD5E4CDD2F2}" type="pres">
      <dgm:prSet presAssocID="{F60CA5F8-C172-41BB-BA2C-C824288C8D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3BE954A0-832D-44E8-8A92-9EB65B0C9788}" type="pres">
      <dgm:prSet presAssocID="{F60CA5F8-C172-41BB-BA2C-C824288C8D29}" presName="spaceRect" presStyleCnt="0"/>
      <dgm:spPr/>
    </dgm:pt>
    <dgm:pt modelId="{CD66BE09-FCF3-4513-9131-7971E8F024E2}" type="pres">
      <dgm:prSet presAssocID="{F60CA5F8-C172-41BB-BA2C-C824288C8D29}" presName="textRect" presStyleLbl="revTx" presStyleIdx="0" presStyleCnt="3">
        <dgm:presLayoutVars>
          <dgm:chMax val="1"/>
          <dgm:chPref val="1"/>
        </dgm:presLayoutVars>
      </dgm:prSet>
      <dgm:spPr/>
    </dgm:pt>
    <dgm:pt modelId="{F1BFB38B-E7BB-41B3-8CFD-DC27099B9D1F}" type="pres">
      <dgm:prSet presAssocID="{B8B33234-053D-491C-9610-67E53C9CBCF3}" presName="sibTrans" presStyleCnt="0"/>
      <dgm:spPr/>
    </dgm:pt>
    <dgm:pt modelId="{B49077C5-1918-4CAE-BFAF-6532D7467582}" type="pres">
      <dgm:prSet presAssocID="{D2FB7D70-3F67-49E4-9553-8108A8F1FCEA}" presName="compNode" presStyleCnt="0"/>
      <dgm:spPr/>
    </dgm:pt>
    <dgm:pt modelId="{F1DFF5D7-E460-43CB-B833-57B2C4525E78}" type="pres">
      <dgm:prSet presAssocID="{D2FB7D70-3F67-49E4-9553-8108A8F1FCEA}" presName="iconBgRect" presStyleLbl="bgShp" presStyleIdx="1" presStyleCnt="3"/>
      <dgm:spPr/>
    </dgm:pt>
    <dgm:pt modelId="{06BDFE72-5E39-4E6E-97AE-B98442073131}" type="pres">
      <dgm:prSet presAssocID="{D2FB7D70-3F67-49E4-9553-8108A8F1FC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4C10AA09-ABA7-46E9-A2B8-E617A5C9CCB1}" type="pres">
      <dgm:prSet presAssocID="{D2FB7D70-3F67-49E4-9553-8108A8F1FCEA}" presName="spaceRect" presStyleCnt="0"/>
      <dgm:spPr/>
    </dgm:pt>
    <dgm:pt modelId="{EA494DAA-2969-423E-B6F9-940D0C7DBE93}" type="pres">
      <dgm:prSet presAssocID="{D2FB7D70-3F67-49E4-9553-8108A8F1FCEA}" presName="textRect" presStyleLbl="revTx" presStyleIdx="1" presStyleCnt="3">
        <dgm:presLayoutVars>
          <dgm:chMax val="1"/>
          <dgm:chPref val="1"/>
        </dgm:presLayoutVars>
      </dgm:prSet>
      <dgm:spPr/>
    </dgm:pt>
    <dgm:pt modelId="{71C78E42-4E67-47BB-B5EA-DE30E6A22F94}" type="pres">
      <dgm:prSet presAssocID="{A2B66654-2A51-480B-AE56-0CE2D4B5F236}" presName="sibTrans" presStyleCnt="0"/>
      <dgm:spPr/>
    </dgm:pt>
    <dgm:pt modelId="{50E957A4-E356-47A0-8C4B-CDE2E22AC47C}" type="pres">
      <dgm:prSet presAssocID="{75071C10-597A-4CA1-91A7-B3537BCA5F83}" presName="compNode" presStyleCnt="0"/>
      <dgm:spPr/>
    </dgm:pt>
    <dgm:pt modelId="{3F11EC98-A915-4873-A46A-A0CFC1D5A11C}" type="pres">
      <dgm:prSet presAssocID="{75071C10-597A-4CA1-91A7-B3537BCA5F83}" presName="iconBgRect" presStyleLbl="bgShp" presStyleIdx="2" presStyleCnt="3"/>
      <dgm:spPr/>
    </dgm:pt>
    <dgm:pt modelId="{9A346A05-C2BB-4ACA-B589-3F4468CC89EE}" type="pres">
      <dgm:prSet presAssocID="{75071C10-597A-4CA1-91A7-B3537BCA5F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F411406D-CA08-4935-8061-EA1AE95BDD6A}" type="pres">
      <dgm:prSet presAssocID="{75071C10-597A-4CA1-91A7-B3537BCA5F83}" presName="spaceRect" presStyleCnt="0"/>
      <dgm:spPr/>
    </dgm:pt>
    <dgm:pt modelId="{103D1A72-723F-467E-B110-FECEA3D56F56}" type="pres">
      <dgm:prSet presAssocID="{75071C10-597A-4CA1-91A7-B3537BCA5F83}" presName="textRect" presStyleLbl="revTx" presStyleIdx="2" presStyleCnt="3">
        <dgm:presLayoutVars>
          <dgm:chMax val="1"/>
          <dgm:chPref val="1"/>
        </dgm:presLayoutVars>
      </dgm:prSet>
      <dgm:spPr/>
    </dgm:pt>
  </dgm:ptLst>
  <dgm:cxnLst>
    <dgm:cxn modelId="{B1164D07-AB65-4BE9-B765-AE22A8AC0D76}" type="presOf" srcId="{75071C10-597A-4CA1-91A7-B3537BCA5F83}" destId="{103D1A72-723F-467E-B110-FECEA3D56F56}" srcOrd="0" destOrd="0" presId="urn:microsoft.com/office/officeart/2018/5/layout/IconCircleLabelList"/>
    <dgm:cxn modelId="{48A12A14-0AAF-46B2-ADEE-CEE382FC0491}" type="presOf" srcId="{04DD0727-9069-43E0-A5D4-E9A678B2ED7D}" destId="{1881362A-7271-4496-92EA-ED2D0DD00AA3}" srcOrd="0" destOrd="0" presId="urn:microsoft.com/office/officeart/2018/5/layout/IconCircleLabelList"/>
    <dgm:cxn modelId="{DBC1612F-166B-48A4-A549-62AB3B78F027}" srcId="{04DD0727-9069-43E0-A5D4-E9A678B2ED7D}" destId="{F60CA5F8-C172-41BB-BA2C-C824288C8D29}" srcOrd="0" destOrd="0" parTransId="{816CD16D-0E1A-4E07-A321-6CF6569FBF10}" sibTransId="{B8B33234-053D-491C-9610-67E53C9CBCF3}"/>
    <dgm:cxn modelId="{5D7DD230-128E-4594-95EC-FA9C26BD05BE}" type="presOf" srcId="{F60CA5F8-C172-41BB-BA2C-C824288C8D29}" destId="{CD66BE09-FCF3-4513-9131-7971E8F024E2}" srcOrd="0" destOrd="0" presId="urn:microsoft.com/office/officeart/2018/5/layout/IconCircleLabelList"/>
    <dgm:cxn modelId="{780C667D-5147-4051-A646-2D76377974E6}" srcId="{04DD0727-9069-43E0-A5D4-E9A678B2ED7D}" destId="{75071C10-597A-4CA1-91A7-B3537BCA5F83}" srcOrd="2" destOrd="0" parTransId="{70E0003F-E571-43BC-87DC-8E54B39831FA}" sibTransId="{835D36F8-2C2B-41C0-8D25-28771B07CD62}"/>
    <dgm:cxn modelId="{87AC00AD-EA22-4421-8F0E-673D12B79338}" srcId="{04DD0727-9069-43E0-A5D4-E9A678B2ED7D}" destId="{D2FB7D70-3F67-49E4-9553-8108A8F1FCEA}" srcOrd="1" destOrd="0" parTransId="{6996CEAE-75D2-4AE7-B08D-FDF04FEE9DE9}" sibTransId="{A2B66654-2A51-480B-AE56-0CE2D4B5F236}"/>
    <dgm:cxn modelId="{623C49F0-1CD8-4C5F-9F51-EA0E640FEED0}" type="presOf" srcId="{D2FB7D70-3F67-49E4-9553-8108A8F1FCEA}" destId="{EA494DAA-2969-423E-B6F9-940D0C7DBE93}" srcOrd="0" destOrd="0" presId="urn:microsoft.com/office/officeart/2018/5/layout/IconCircleLabelList"/>
    <dgm:cxn modelId="{F64A1D83-B427-4E07-90CE-6184D6E94C63}" type="presParOf" srcId="{1881362A-7271-4496-92EA-ED2D0DD00AA3}" destId="{D6393FC8-9916-4480-B433-EB9CBFB8518D}" srcOrd="0" destOrd="0" presId="urn:microsoft.com/office/officeart/2018/5/layout/IconCircleLabelList"/>
    <dgm:cxn modelId="{B218EA2C-F291-4F73-A73C-7AD756F28856}" type="presParOf" srcId="{D6393FC8-9916-4480-B433-EB9CBFB8518D}" destId="{7A4EBD00-170B-4CE4-BE39-616ED0063F48}" srcOrd="0" destOrd="0" presId="urn:microsoft.com/office/officeart/2018/5/layout/IconCircleLabelList"/>
    <dgm:cxn modelId="{237BAD80-481B-4E4D-8D02-60965EDA84ED}" type="presParOf" srcId="{D6393FC8-9916-4480-B433-EB9CBFB8518D}" destId="{A6E0AE47-FD4A-4302-A234-8CD5E4CDD2F2}" srcOrd="1" destOrd="0" presId="urn:microsoft.com/office/officeart/2018/5/layout/IconCircleLabelList"/>
    <dgm:cxn modelId="{D0A099FB-4952-444A-9B47-7791332E6764}" type="presParOf" srcId="{D6393FC8-9916-4480-B433-EB9CBFB8518D}" destId="{3BE954A0-832D-44E8-8A92-9EB65B0C9788}" srcOrd="2" destOrd="0" presId="urn:microsoft.com/office/officeart/2018/5/layout/IconCircleLabelList"/>
    <dgm:cxn modelId="{E7A9EE99-1902-46EE-9230-64C867A920AE}" type="presParOf" srcId="{D6393FC8-9916-4480-B433-EB9CBFB8518D}" destId="{CD66BE09-FCF3-4513-9131-7971E8F024E2}" srcOrd="3" destOrd="0" presId="urn:microsoft.com/office/officeart/2018/5/layout/IconCircleLabelList"/>
    <dgm:cxn modelId="{D4AE67EE-02B1-44E6-A3B0-BA84A78E6304}" type="presParOf" srcId="{1881362A-7271-4496-92EA-ED2D0DD00AA3}" destId="{F1BFB38B-E7BB-41B3-8CFD-DC27099B9D1F}" srcOrd="1" destOrd="0" presId="urn:microsoft.com/office/officeart/2018/5/layout/IconCircleLabelList"/>
    <dgm:cxn modelId="{65B5FF8C-89E3-4D82-B86E-19DFAFF980D9}" type="presParOf" srcId="{1881362A-7271-4496-92EA-ED2D0DD00AA3}" destId="{B49077C5-1918-4CAE-BFAF-6532D7467582}" srcOrd="2" destOrd="0" presId="urn:microsoft.com/office/officeart/2018/5/layout/IconCircleLabelList"/>
    <dgm:cxn modelId="{5C8CA6E7-CF1B-488D-A95B-E486DF5D2D59}" type="presParOf" srcId="{B49077C5-1918-4CAE-BFAF-6532D7467582}" destId="{F1DFF5D7-E460-43CB-B833-57B2C4525E78}" srcOrd="0" destOrd="0" presId="urn:microsoft.com/office/officeart/2018/5/layout/IconCircleLabelList"/>
    <dgm:cxn modelId="{5F43DE4F-E4EE-4716-B8C7-924A2237DE42}" type="presParOf" srcId="{B49077C5-1918-4CAE-BFAF-6532D7467582}" destId="{06BDFE72-5E39-4E6E-97AE-B98442073131}" srcOrd="1" destOrd="0" presId="urn:microsoft.com/office/officeart/2018/5/layout/IconCircleLabelList"/>
    <dgm:cxn modelId="{049246C1-1F71-4E83-8C65-6472C1C9B237}" type="presParOf" srcId="{B49077C5-1918-4CAE-BFAF-6532D7467582}" destId="{4C10AA09-ABA7-46E9-A2B8-E617A5C9CCB1}" srcOrd="2" destOrd="0" presId="urn:microsoft.com/office/officeart/2018/5/layout/IconCircleLabelList"/>
    <dgm:cxn modelId="{CDCBBCB6-BCF4-488C-BA4D-6769A6DA5E06}" type="presParOf" srcId="{B49077C5-1918-4CAE-BFAF-6532D7467582}" destId="{EA494DAA-2969-423E-B6F9-940D0C7DBE93}" srcOrd="3" destOrd="0" presId="urn:microsoft.com/office/officeart/2018/5/layout/IconCircleLabelList"/>
    <dgm:cxn modelId="{258A9178-4E34-4906-A164-0A10EF37C0A1}" type="presParOf" srcId="{1881362A-7271-4496-92EA-ED2D0DD00AA3}" destId="{71C78E42-4E67-47BB-B5EA-DE30E6A22F94}" srcOrd="3" destOrd="0" presId="urn:microsoft.com/office/officeart/2018/5/layout/IconCircleLabelList"/>
    <dgm:cxn modelId="{5DA58D7C-938D-4ECF-942B-A1C5F147555A}" type="presParOf" srcId="{1881362A-7271-4496-92EA-ED2D0DD00AA3}" destId="{50E957A4-E356-47A0-8C4B-CDE2E22AC47C}" srcOrd="4" destOrd="0" presId="urn:microsoft.com/office/officeart/2018/5/layout/IconCircleLabelList"/>
    <dgm:cxn modelId="{8E5B93FB-B3E1-48C9-9109-9F71C8BDDF3B}" type="presParOf" srcId="{50E957A4-E356-47A0-8C4B-CDE2E22AC47C}" destId="{3F11EC98-A915-4873-A46A-A0CFC1D5A11C}" srcOrd="0" destOrd="0" presId="urn:microsoft.com/office/officeart/2018/5/layout/IconCircleLabelList"/>
    <dgm:cxn modelId="{14F6780E-F644-45E8-A34F-A46059F60A11}" type="presParOf" srcId="{50E957A4-E356-47A0-8C4B-CDE2E22AC47C}" destId="{9A346A05-C2BB-4ACA-B589-3F4468CC89EE}" srcOrd="1" destOrd="0" presId="urn:microsoft.com/office/officeart/2018/5/layout/IconCircleLabelList"/>
    <dgm:cxn modelId="{2EA54DA6-3FB4-4D3C-80DD-F266237947A5}" type="presParOf" srcId="{50E957A4-E356-47A0-8C4B-CDE2E22AC47C}" destId="{F411406D-CA08-4935-8061-EA1AE95BDD6A}" srcOrd="2" destOrd="0" presId="urn:microsoft.com/office/officeart/2018/5/layout/IconCircleLabelList"/>
    <dgm:cxn modelId="{67B2D8F4-2AAE-468B-B3AE-2747653740A2}" type="presParOf" srcId="{50E957A4-E356-47A0-8C4B-CDE2E22AC47C}" destId="{103D1A72-723F-467E-B110-FECEA3D56F5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9356279-114B-4A1A-8FD9-A632DCEF1F2C}"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7CB2640A-36D2-4D87-90D4-28541D9E226B}">
      <dgm:prSet/>
      <dgm:spPr/>
      <dgm:t>
        <a:bodyPr/>
        <a:lstStyle/>
        <a:p>
          <a:r>
            <a:rPr lang="en-CA"/>
            <a:t>This is the code that is generated from XAML files</a:t>
          </a:r>
          <a:endParaRPr lang="en-US"/>
        </a:p>
      </dgm:t>
    </dgm:pt>
    <dgm:pt modelId="{399FC6D3-8275-413F-82FA-232903AE7136}" type="parTrans" cxnId="{6520CBEB-1C7A-4446-A17F-D3C68517B695}">
      <dgm:prSet/>
      <dgm:spPr/>
      <dgm:t>
        <a:bodyPr/>
        <a:lstStyle/>
        <a:p>
          <a:endParaRPr lang="en-US"/>
        </a:p>
      </dgm:t>
    </dgm:pt>
    <dgm:pt modelId="{BA095BF3-FE26-4DDF-9B38-670D5253A384}" type="sibTrans" cxnId="{6520CBEB-1C7A-4446-A17F-D3C68517B695}">
      <dgm:prSet/>
      <dgm:spPr/>
      <dgm:t>
        <a:bodyPr/>
        <a:lstStyle/>
        <a:p>
          <a:endParaRPr lang="en-US"/>
        </a:p>
      </dgm:t>
    </dgm:pt>
    <dgm:pt modelId="{3F18811B-D431-428C-AD26-4A9A6C46D145}">
      <dgm:prSet/>
      <dgm:spPr/>
      <dgm:t>
        <a:bodyPr/>
        <a:lstStyle/>
        <a:p>
          <a:r>
            <a:rPr lang="en-CA" dirty="0"/>
            <a:t>Instead of using XAML we can  use code-behind</a:t>
          </a:r>
          <a:endParaRPr lang="en-US" dirty="0"/>
        </a:p>
      </dgm:t>
    </dgm:pt>
    <dgm:pt modelId="{57F1248A-0EB0-434B-BADE-63A2C24D501E}" type="parTrans" cxnId="{918B98BC-0DD6-4ED2-A0D3-70930964839F}">
      <dgm:prSet/>
      <dgm:spPr/>
      <dgm:t>
        <a:bodyPr/>
        <a:lstStyle/>
        <a:p>
          <a:endParaRPr lang="en-US"/>
        </a:p>
      </dgm:t>
    </dgm:pt>
    <dgm:pt modelId="{5D1B9385-F48A-49CD-85F6-7760D44426A5}" type="sibTrans" cxnId="{918B98BC-0DD6-4ED2-A0D3-70930964839F}">
      <dgm:prSet/>
      <dgm:spPr/>
      <dgm:t>
        <a:bodyPr/>
        <a:lstStyle/>
        <a:p>
          <a:endParaRPr lang="en-US"/>
        </a:p>
      </dgm:t>
    </dgm:pt>
    <dgm:pt modelId="{886AAD55-947A-4D69-9A87-4CF65C7F5938}">
      <dgm:prSet/>
      <dgm:spPr/>
      <dgm:t>
        <a:bodyPr/>
        <a:lstStyle/>
        <a:p>
          <a:r>
            <a:rPr lang="en-CA" dirty="0"/>
            <a:t>It can </a:t>
          </a:r>
          <a:r>
            <a:rPr lang="en-CA" dirty="0" err="1"/>
            <a:t>beeasier</a:t>
          </a:r>
          <a:r>
            <a:rPr lang="en-CA" dirty="0"/>
            <a:t> for new programmers</a:t>
          </a:r>
          <a:endParaRPr lang="en-US" dirty="0"/>
        </a:p>
      </dgm:t>
    </dgm:pt>
    <dgm:pt modelId="{E0569959-7343-45CE-8B5D-410D6BC0B5A1}" type="parTrans" cxnId="{9CA54856-1277-4AF3-9F8E-CF8A3812367B}">
      <dgm:prSet/>
      <dgm:spPr/>
      <dgm:t>
        <a:bodyPr/>
        <a:lstStyle/>
        <a:p>
          <a:endParaRPr lang="en-US"/>
        </a:p>
      </dgm:t>
    </dgm:pt>
    <dgm:pt modelId="{9DC54B70-8C2A-44A9-A1BC-3441D3A6563A}" type="sibTrans" cxnId="{9CA54856-1277-4AF3-9F8E-CF8A3812367B}">
      <dgm:prSet/>
      <dgm:spPr/>
      <dgm:t>
        <a:bodyPr/>
        <a:lstStyle/>
        <a:p>
          <a:endParaRPr lang="en-US"/>
        </a:p>
      </dgm:t>
    </dgm:pt>
    <dgm:pt modelId="{B0E37BDE-322A-436A-BA5B-6DF1EC80CDC2}" type="pres">
      <dgm:prSet presAssocID="{09356279-114B-4A1A-8FD9-A632DCEF1F2C}" presName="hierChild1" presStyleCnt="0">
        <dgm:presLayoutVars>
          <dgm:chPref val="1"/>
          <dgm:dir/>
          <dgm:animOne val="branch"/>
          <dgm:animLvl val="lvl"/>
          <dgm:resizeHandles/>
        </dgm:presLayoutVars>
      </dgm:prSet>
      <dgm:spPr/>
    </dgm:pt>
    <dgm:pt modelId="{CEAD199B-AC39-484A-A94B-90F5445EEAC7}" type="pres">
      <dgm:prSet presAssocID="{7CB2640A-36D2-4D87-90D4-28541D9E226B}" presName="hierRoot1" presStyleCnt="0"/>
      <dgm:spPr/>
    </dgm:pt>
    <dgm:pt modelId="{73398A08-FF29-4803-98E3-11D35A334F9C}" type="pres">
      <dgm:prSet presAssocID="{7CB2640A-36D2-4D87-90D4-28541D9E226B}" presName="composite" presStyleCnt="0"/>
      <dgm:spPr/>
    </dgm:pt>
    <dgm:pt modelId="{93407A0A-D9E5-44B5-8C15-AE5A897BFA84}" type="pres">
      <dgm:prSet presAssocID="{7CB2640A-36D2-4D87-90D4-28541D9E226B}" presName="background" presStyleLbl="node0" presStyleIdx="0" presStyleCnt="3"/>
      <dgm:spPr/>
    </dgm:pt>
    <dgm:pt modelId="{DBB39C4D-E7DB-4538-AB21-080DF92466AA}" type="pres">
      <dgm:prSet presAssocID="{7CB2640A-36D2-4D87-90D4-28541D9E226B}" presName="text" presStyleLbl="fgAcc0" presStyleIdx="0" presStyleCnt="3">
        <dgm:presLayoutVars>
          <dgm:chPref val="3"/>
        </dgm:presLayoutVars>
      </dgm:prSet>
      <dgm:spPr/>
    </dgm:pt>
    <dgm:pt modelId="{0D2979B6-B6EF-4E40-AA7C-1FD6A1238B6E}" type="pres">
      <dgm:prSet presAssocID="{7CB2640A-36D2-4D87-90D4-28541D9E226B}" presName="hierChild2" presStyleCnt="0"/>
      <dgm:spPr/>
    </dgm:pt>
    <dgm:pt modelId="{CE0D2727-676D-4D59-A397-9960843807E5}" type="pres">
      <dgm:prSet presAssocID="{3F18811B-D431-428C-AD26-4A9A6C46D145}" presName="hierRoot1" presStyleCnt="0"/>
      <dgm:spPr/>
    </dgm:pt>
    <dgm:pt modelId="{C14C3198-E91D-4C28-AE0C-D98B0AE68D69}" type="pres">
      <dgm:prSet presAssocID="{3F18811B-D431-428C-AD26-4A9A6C46D145}" presName="composite" presStyleCnt="0"/>
      <dgm:spPr/>
    </dgm:pt>
    <dgm:pt modelId="{44FF8B0E-F266-454D-B5AD-FF6B0A2323E4}" type="pres">
      <dgm:prSet presAssocID="{3F18811B-D431-428C-AD26-4A9A6C46D145}" presName="background" presStyleLbl="node0" presStyleIdx="1" presStyleCnt="3"/>
      <dgm:spPr/>
    </dgm:pt>
    <dgm:pt modelId="{23153A53-BF54-4CE8-9C3B-8959AF74C351}" type="pres">
      <dgm:prSet presAssocID="{3F18811B-D431-428C-AD26-4A9A6C46D145}" presName="text" presStyleLbl="fgAcc0" presStyleIdx="1" presStyleCnt="3">
        <dgm:presLayoutVars>
          <dgm:chPref val="3"/>
        </dgm:presLayoutVars>
      </dgm:prSet>
      <dgm:spPr/>
    </dgm:pt>
    <dgm:pt modelId="{48189D67-F3C8-4A77-8CB4-D61EBD0CE95D}" type="pres">
      <dgm:prSet presAssocID="{3F18811B-D431-428C-AD26-4A9A6C46D145}" presName="hierChild2" presStyleCnt="0"/>
      <dgm:spPr/>
    </dgm:pt>
    <dgm:pt modelId="{1EE4900B-DF7E-42DE-B026-5A8D619C23A5}" type="pres">
      <dgm:prSet presAssocID="{886AAD55-947A-4D69-9A87-4CF65C7F5938}" presName="hierRoot1" presStyleCnt="0"/>
      <dgm:spPr/>
    </dgm:pt>
    <dgm:pt modelId="{D3E7DC93-7CA2-40E7-8839-9254490E1A8B}" type="pres">
      <dgm:prSet presAssocID="{886AAD55-947A-4D69-9A87-4CF65C7F5938}" presName="composite" presStyleCnt="0"/>
      <dgm:spPr/>
    </dgm:pt>
    <dgm:pt modelId="{37BE8BBB-71A8-42D3-9510-917A64E75967}" type="pres">
      <dgm:prSet presAssocID="{886AAD55-947A-4D69-9A87-4CF65C7F5938}" presName="background" presStyleLbl="node0" presStyleIdx="2" presStyleCnt="3"/>
      <dgm:spPr/>
    </dgm:pt>
    <dgm:pt modelId="{9358ADAF-17E4-4E72-9943-E2B6C773A503}" type="pres">
      <dgm:prSet presAssocID="{886AAD55-947A-4D69-9A87-4CF65C7F5938}" presName="text" presStyleLbl="fgAcc0" presStyleIdx="2" presStyleCnt="3">
        <dgm:presLayoutVars>
          <dgm:chPref val="3"/>
        </dgm:presLayoutVars>
      </dgm:prSet>
      <dgm:spPr/>
    </dgm:pt>
    <dgm:pt modelId="{74A99543-E559-4AB5-9492-3D4C5D2C3D09}" type="pres">
      <dgm:prSet presAssocID="{886AAD55-947A-4D69-9A87-4CF65C7F5938}" presName="hierChild2" presStyleCnt="0"/>
      <dgm:spPr/>
    </dgm:pt>
  </dgm:ptLst>
  <dgm:cxnLst>
    <dgm:cxn modelId="{B631074A-0B60-4AED-88C5-84E1AE5A3FC3}" type="presOf" srcId="{09356279-114B-4A1A-8FD9-A632DCEF1F2C}" destId="{B0E37BDE-322A-436A-BA5B-6DF1EC80CDC2}" srcOrd="0" destOrd="0" presId="urn:microsoft.com/office/officeart/2005/8/layout/hierarchy1"/>
    <dgm:cxn modelId="{9CA54856-1277-4AF3-9F8E-CF8A3812367B}" srcId="{09356279-114B-4A1A-8FD9-A632DCEF1F2C}" destId="{886AAD55-947A-4D69-9A87-4CF65C7F5938}" srcOrd="2" destOrd="0" parTransId="{E0569959-7343-45CE-8B5D-410D6BC0B5A1}" sibTransId="{9DC54B70-8C2A-44A9-A1BC-3441D3A6563A}"/>
    <dgm:cxn modelId="{87C5AD80-A638-467B-8DD9-AAAFE6BC8764}" type="presOf" srcId="{886AAD55-947A-4D69-9A87-4CF65C7F5938}" destId="{9358ADAF-17E4-4E72-9943-E2B6C773A503}" srcOrd="0" destOrd="0" presId="urn:microsoft.com/office/officeart/2005/8/layout/hierarchy1"/>
    <dgm:cxn modelId="{1EC20C9B-8C6E-4C71-98FA-64797513EB41}" type="presOf" srcId="{7CB2640A-36D2-4D87-90D4-28541D9E226B}" destId="{DBB39C4D-E7DB-4538-AB21-080DF92466AA}" srcOrd="0" destOrd="0" presId="urn:microsoft.com/office/officeart/2005/8/layout/hierarchy1"/>
    <dgm:cxn modelId="{918B98BC-0DD6-4ED2-A0D3-70930964839F}" srcId="{09356279-114B-4A1A-8FD9-A632DCEF1F2C}" destId="{3F18811B-D431-428C-AD26-4A9A6C46D145}" srcOrd="1" destOrd="0" parTransId="{57F1248A-0EB0-434B-BADE-63A2C24D501E}" sibTransId="{5D1B9385-F48A-49CD-85F6-7760D44426A5}"/>
    <dgm:cxn modelId="{AF7B4DEB-EE1B-45A4-8760-9E4EEC78D3D3}" type="presOf" srcId="{3F18811B-D431-428C-AD26-4A9A6C46D145}" destId="{23153A53-BF54-4CE8-9C3B-8959AF74C351}" srcOrd="0" destOrd="0" presId="urn:microsoft.com/office/officeart/2005/8/layout/hierarchy1"/>
    <dgm:cxn modelId="{6520CBEB-1C7A-4446-A17F-D3C68517B695}" srcId="{09356279-114B-4A1A-8FD9-A632DCEF1F2C}" destId="{7CB2640A-36D2-4D87-90D4-28541D9E226B}" srcOrd="0" destOrd="0" parTransId="{399FC6D3-8275-413F-82FA-232903AE7136}" sibTransId="{BA095BF3-FE26-4DDF-9B38-670D5253A384}"/>
    <dgm:cxn modelId="{87A17619-2170-48B8-A4A4-0877CA492254}" type="presParOf" srcId="{B0E37BDE-322A-436A-BA5B-6DF1EC80CDC2}" destId="{CEAD199B-AC39-484A-A94B-90F5445EEAC7}" srcOrd="0" destOrd="0" presId="urn:microsoft.com/office/officeart/2005/8/layout/hierarchy1"/>
    <dgm:cxn modelId="{C4BB4B29-02C8-491F-B845-B925BAB5B07A}" type="presParOf" srcId="{CEAD199B-AC39-484A-A94B-90F5445EEAC7}" destId="{73398A08-FF29-4803-98E3-11D35A334F9C}" srcOrd="0" destOrd="0" presId="urn:microsoft.com/office/officeart/2005/8/layout/hierarchy1"/>
    <dgm:cxn modelId="{756D1820-8C9C-4879-8BA0-E613CFCA8F40}" type="presParOf" srcId="{73398A08-FF29-4803-98E3-11D35A334F9C}" destId="{93407A0A-D9E5-44B5-8C15-AE5A897BFA84}" srcOrd="0" destOrd="0" presId="urn:microsoft.com/office/officeart/2005/8/layout/hierarchy1"/>
    <dgm:cxn modelId="{1AB4770E-0328-4097-9492-C151C80C3403}" type="presParOf" srcId="{73398A08-FF29-4803-98E3-11D35A334F9C}" destId="{DBB39C4D-E7DB-4538-AB21-080DF92466AA}" srcOrd="1" destOrd="0" presId="urn:microsoft.com/office/officeart/2005/8/layout/hierarchy1"/>
    <dgm:cxn modelId="{087D7969-2985-49CC-B572-2C602C29AC51}" type="presParOf" srcId="{CEAD199B-AC39-484A-A94B-90F5445EEAC7}" destId="{0D2979B6-B6EF-4E40-AA7C-1FD6A1238B6E}" srcOrd="1" destOrd="0" presId="urn:microsoft.com/office/officeart/2005/8/layout/hierarchy1"/>
    <dgm:cxn modelId="{C2496C51-AB85-4E91-8BB7-524B9DAC9526}" type="presParOf" srcId="{B0E37BDE-322A-436A-BA5B-6DF1EC80CDC2}" destId="{CE0D2727-676D-4D59-A397-9960843807E5}" srcOrd="1" destOrd="0" presId="urn:microsoft.com/office/officeart/2005/8/layout/hierarchy1"/>
    <dgm:cxn modelId="{23D4EB2E-9B8E-4366-AE66-AE4CC5EEA6A7}" type="presParOf" srcId="{CE0D2727-676D-4D59-A397-9960843807E5}" destId="{C14C3198-E91D-4C28-AE0C-D98B0AE68D69}" srcOrd="0" destOrd="0" presId="urn:microsoft.com/office/officeart/2005/8/layout/hierarchy1"/>
    <dgm:cxn modelId="{B0E69511-2AA9-4C3D-9705-6137F7898181}" type="presParOf" srcId="{C14C3198-E91D-4C28-AE0C-D98B0AE68D69}" destId="{44FF8B0E-F266-454D-B5AD-FF6B0A2323E4}" srcOrd="0" destOrd="0" presId="urn:microsoft.com/office/officeart/2005/8/layout/hierarchy1"/>
    <dgm:cxn modelId="{E0F0CC88-F292-4D53-A47D-C06F91E3A5E4}" type="presParOf" srcId="{C14C3198-E91D-4C28-AE0C-D98B0AE68D69}" destId="{23153A53-BF54-4CE8-9C3B-8959AF74C351}" srcOrd="1" destOrd="0" presId="urn:microsoft.com/office/officeart/2005/8/layout/hierarchy1"/>
    <dgm:cxn modelId="{0832E698-3AE8-44A4-A6F6-57610887B3AE}" type="presParOf" srcId="{CE0D2727-676D-4D59-A397-9960843807E5}" destId="{48189D67-F3C8-4A77-8CB4-D61EBD0CE95D}" srcOrd="1" destOrd="0" presId="urn:microsoft.com/office/officeart/2005/8/layout/hierarchy1"/>
    <dgm:cxn modelId="{0C8E6666-85C6-49E6-B888-893DC3595D20}" type="presParOf" srcId="{B0E37BDE-322A-436A-BA5B-6DF1EC80CDC2}" destId="{1EE4900B-DF7E-42DE-B026-5A8D619C23A5}" srcOrd="2" destOrd="0" presId="urn:microsoft.com/office/officeart/2005/8/layout/hierarchy1"/>
    <dgm:cxn modelId="{29D39325-5749-4AB5-9787-D7336A983580}" type="presParOf" srcId="{1EE4900B-DF7E-42DE-B026-5A8D619C23A5}" destId="{D3E7DC93-7CA2-40E7-8839-9254490E1A8B}" srcOrd="0" destOrd="0" presId="urn:microsoft.com/office/officeart/2005/8/layout/hierarchy1"/>
    <dgm:cxn modelId="{D9BF99F2-A25F-43E9-B8F5-C28245590D49}" type="presParOf" srcId="{D3E7DC93-7CA2-40E7-8839-9254490E1A8B}" destId="{37BE8BBB-71A8-42D3-9510-917A64E75967}" srcOrd="0" destOrd="0" presId="urn:microsoft.com/office/officeart/2005/8/layout/hierarchy1"/>
    <dgm:cxn modelId="{A459E2AE-EADC-4921-9966-A73D2A1434E1}" type="presParOf" srcId="{D3E7DC93-7CA2-40E7-8839-9254490E1A8B}" destId="{9358ADAF-17E4-4E72-9943-E2B6C773A503}" srcOrd="1" destOrd="0" presId="urn:microsoft.com/office/officeart/2005/8/layout/hierarchy1"/>
    <dgm:cxn modelId="{32F56D3C-7301-4821-B645-C7C1931A5412}" type="presParOf" srcId="{1EE4900B-DF7E-42DE-B026-5A8D619C23A5}" destId="{74A99543-E559-4AB5-9492-3D4C5D2C3D0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32859FD-7DB4-4EA1-BFF4-0EF20FE41C50}"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C3DFFE1-53A1-40FC-BDA6-1D780447923D}">
      <dgm:prSet/>
      <dgm:spPr/>
      <dgm:t>
        <a:bodyPr/>
        <a:lstStyle/>
        <a:p>
          <a:r>
            <a:rPr lang="en-CA"/>
            <a:t>Understand how you can make coding easier</a:t>
          </a:r>
          <a:endParaRPr lang="en-US"/>
        </a:p>
      </dgm:t>
    </dgm:pt>
    <dgm:pt modelId="{BE5A9B2A-E774-41B0-9910-B52A933E90D9}" type="parTrans" cxnId="{A5FE6A2F-E6DE-40C6-A9CE-5F7CECCD5D9C}">
      <dgm:prSet/>
      <dgm:spPr/>
      <dgm:t>
        <a:bodyPr/>
        <a:lstStyle/>
        <a:p>
          <a:endParaRPr lang="en-US"/>
        </a:p>
      </dgm:t>
    </dgm:pt>
    <dgm:pt modelId="{CD53A6B1-5C33-47E6-8BE1-D87FE211EA79}" type="sibTrans" cxnId="{A5FE6A2F-E6DE-40C6-A9CE-5F7CECCD5D9C}">
      <dgm:prSet/>
      <dgm:spPr/>
      <dgm:t>
        <a:bodyPr/>
        <a:lstStyle/>
        <a:p>
          <a:endParaRPr lang="en-US"/>
        </a:p>
      </dgm:t>
    </dgm:pt>
    <dgm:pt modelId="{8228F378-7386-4C95-B0CA-B25FA9AC8C24}">
      <dgm:prSet/>
      <dgm:spPr/>
      <dgm:t>
        <a:bodyPr/>
        <a:lstStyle/>
        <a:p>
          <a:r>
            <a:rPr lang="en-CA" dirty="0"/>
            <a:t>Or </a:t>
          </a:r>
          <a:r>
            <a:rPr lang="en-CA" dirty="0" err="1"/>
            <a:t>rther</a:t>
          </a:r>
          <a:r>
            <a:rPr lang="en-CA" dirty="0"/>
            <a:t> stop making it harder</a:t>
          </a:r>
          <a:endParaRPr lang="en-US" dirty="0"/>
        </a:p>
      </dgm:t>
    </dgm:pt>
    <dgm:pt modelId="{7820496A-C731-405E-9872-156F5314260C}" type="parTrans" cxnId="{7D77CB53-BD6D-4C32-8ECF-000B24BF2148}">
      <dgm:prSet/>
      <dgm:spPr/>
      <dgm:t>
        <a:bodyPr/>
        <a:lstStyle/>
        <a:p>
          <a:endParaRPr lang="en-US"/>
        </a:p>
      </dgm:t>
    </dgm:pt>
    <dgm:pt modelId="{6E13E3C3-452E-4BFA-A422-5D45083BC399}" type="sibTrans" cxnId="{7D77CB53-BD6D-4C32-8ECF-000B24BF2148}">
      <dgm:prSet/>
      <dgm:spPr/>
      <dgm:t>
        <a:bodyPr/>
        <a:lstStyle/>
        <a:p>
          <a:endParaRPr lang="en-US"/>
        </a:p>
      </dgm:t>
    </dgm:pt>
    <dgm:pt modelId="{4A855A0A-5E9A-4FC4-BC62-C8A132B1466F}" type="pres">
      <dgm:prSet presAssocID="{632859FD-7DB4-4EA1-BFF4-0EF20FE41C50}" presName="diagram" presStyleCnt="0">
        <dgm:presLayoutVars>
          <dgm:chPref val="1"/>
          <dgm:dir/>
          <dgm:animOne val="branch"/>
          <dgm:animLvl val="lvl"/>
          <dgm:resizeHandles/>
        </dgm:presLayoutVars>
      </dgm:prSet>
      <dgm:spPr/>
    </dgm:pt>
    <dgm:pt modelId="{64E4F7B2-C723-42A4-98A6-F8AA218DCD70}" type="pres">
      <dgm:prSet presAssocID="{6C3DFFE1-53A1-40FC-BDA6-1D780447923D}" presName="root" presStyleCnt="0"/>
      <dgm:spPr/>
    </dgm:pt>
    <dgm:pt modelId="{3C3655FE-62D1-4DAE-8995-03E0C1EAB865}" type="pres">
      <dgm:prSet presAssocID="{6C3DFFE1-53A1-40FC-BDA6-1D780447923D}" presName="rootComposite" presStyleCnt="0"/>
      <dgm:spPr/>
    </dgm:pt>
    <dgm:pt modelId="{4B7B2FCE-A238-463F-9BE7-C2A9CB89DE3A}" type="pres">
      <dgm:prSet presAssocID="{6C3DFFE1-53A1-40FC-BDA6-1D780447923D}" presName="rootText" presStyleLbl="node1" presStyleIdx="0" presStyleCnt="2"/>
      <dgm:spPr/>
    </dgm:pt>
    <dgm:pt modelId="{0C6569F6-8C28-485A-B65F-2758BC8D93BB}" type="pres">
      <dgm:prSet presAssocID="{6C3DFFE1-53A1-40FC-BDA6-1D780447923D}" presName="rootConnector" presStyleLbl="node1" presStyleIdx="0" presStyleCnt="2"/>
      <dgm:spPr/>
    </dgm:pt>
    <dgm:pt modelId="{CDBBF0BE-95A2-4E7B-AB09-37A273137C43}" type="pres">
      <dgm:prSet presAssocID="{6C3DFFE1-53A1-40FC-BDA6-1D780447923D}" presName="childShape" presStyleCnt="0"/>
      <dgm:spPr/>
    </dgm:pt>
    <dgm:pt modelId="{F09E7C01-C3BE-4E5E-9133-C8041341788E}" type="pres">
      <dgm:prSet presAssocID="{8228F378-7386-4C95-B0CA-B25FA9AC8C24}" presName="root" presStyleCnt="0"/>
      <dgm:spPr/>
    </dgm:pt>
    <dgm:pt modelId="{37E2AD48-7BD6-44DA-8BBB-49D02738B3A7}" type="pres">
      <dgm:prSet presAssocID="{8228F378-7386-4C95-B0CA-B25FA9AC8C24}" presName="rootComposite" presStyleCnt="0"/>
      <dgm:spPr/>
    </dgm:pt>
    <dgm:pt modelId="{BCE50257-8B1D-4CF1-8E5D-331A0BD76F3A}" type="pres">
      <dgm:prSet presAssocID="{8228F378-7386-4C95-B0CA-B25FA9AC8C24}" presName="rootText" presStyleLbl="node1" presStyleIdx="1" presStyleCnt="2"/>
      <dgm:spPr/>
    </dgm:pt>
    <dgm:pt modelId="{C15707D9-1B92-4C8F-8851-AA544D34630A}" type="pres">
      <dgm:prSet presAssocID="{8228F378-7386-4C95-B0CA-B25FA9AC8C24}" presName="rootConnector" presStyleLbl="node1" presStyleIdx="1" presStyleCnt="2"/>
      <dgm:spPr/>
    </dgm:pt>
    <dgm:pt modelId="{5E5E54FE-B260-44BD-8648-2E2A34D8EA11}" type="pres">
      <dgm:prSet presAssocID="{8228F378-7386-4C95-B0CA-B25FA9AC8C24}" presName="childShape" presStyleCnt="0"/>
      <dgm:spPr/>
    </dgm:pt>
  </dgm:ptLst>
  <dgm:cxnLst>
    <dgm:cxn modelId="{03778323-7B7A-48A0-BE0F-641E8466F7FA}" type="presOf" srcId="{8228F378-7386-4C95-B0CA-B25FA9AC8C24}" destId="{C15707D9-1B92-4C8F-8851-AA544D34630A}" srcOrd="1" destOrd="0" presId="urn:microsoft.com/office/officeart/2005/8/layout/hierarchy3"/>
    <dgm:cxn modelId="{9584A32A-E6EC-42D1-89F1-1B0E48310ADC}" type="presOf" srcId="{632859FD-7DB4-4EA1-BFF4-0EF20FE41C50}" destId="{4A855A0A-5E9A-4FC4-BC62-C8A132B1466F}" srcOrd="0" destOrd="0" presId="urn:microsoft.com/office/officeart/2005/8/layout/hierarchy3"/>
    <dgm:cxn modelId="{A5FE6A2F-E6DE-40C6-A9CE-5F7CECCD5D9C}" srcId="{632859FD-7DB4-4EA1-BFF4-0EF20FE41C50}" destId="{6C3DFFE1-53A1-40FC-BDA6-1D780447923D}" srcOrd="0" destOrd="0" parTransId="{BE5A9B2A-E774-41B0-9910-B52A933E90D9}" sibTransId="{CD53A6B1-5C33-47E6-8BE1-D87FE211EA79}"/>
    <dgm:cxn modelId="{74A7C43D-0B61-419D-8540-725AFB584D31}" type="presOf" srcId="{6C3DFFE1-53A1-40FC-BDA6-1D780447923D}" destId="{4B7B2FCE-A238-463F-9BE7-C2A9CB89DE3A}" srcOrd="0" destOrd="0" presId="urn:microsoft.com/office/officeart/2005/8/layout/hierarchy3"/>
    <dgm:cxn modelId="{7D77CB53-BD6D-4C32-8ECF-000B24BF2148}" srcId="{632859FD-7DB4-4EA1-BFF4-0EF20FE41C50}" destId="{8228F378-7386-4C95-B0CA-B25FA9AC8C24}" srcOrd="1" destOrd="0" parTransId="{7820496A-C731-405E-9872-156F5314260C}" sibTransId="{6E13E3C3-452E-4BFA-A422-5D45083BC399}"/>
    <dgm:cxn modelId="{AA491F9B-6A78-4232-B0A4-033E35DF89BF}" type="presOf" srcId="{8228F378-7386-4C95-B0CA-B25FA9AC8C24}" destId="{BCE50257-8B1D-4CF1-8E5D-331A0BD76F3A}" srcOrd="0" destOrd="0" presId="urn:microsoft.com/office/officeart/2005/8/layout/hierarchy3"/>
    <dgm:cxn modelId="{4ACFACCD-DBD9-4961-97D5-988568FF7AF4}" type="presOf" srcId="{6C3DFFE1-53A1-40FC-BDA6-1D780447923D}" destId="{0C6569F6-8C28-485A-B65F-2758BC8D93BB}" srcOrd="1" destOrd="0" presId="urn:microsoft.com/office/officeart/2005/8/layout/hierarchy3"/>
    <dgm:cxn modelId="{3CACBE42-7296-4680-B2E0-32D03C962E95}" type="presParOf" srcId="{4A855A0A-5E9A-4FC4-BC62-C8A132B1466F}" destId="{64E4F7B2-C723-42A4-98A6-F8AA218DCD70}" srcOrd="0" destOrd="0" presId="urn:microsoft.com/office/officeart/2005/8/layout/hierarchy3"/>
    <dgm:cxn modelId="{C2E90F87-0E02-4A21-82D5-BBB01011D548}" type="presParOf" srcId="{64E4F7B2-C723-42A4-98A6-F8AA218DCD70}" destId="{3C3655FE-62D1-4DAE-8995-03E0C1EAB865}" srcOrd="0" destOrd="0" presId="urn:microsoft.com/office/officeart/2005/8/layout/hierarchy3"/>
    <dgm:cxn modelId="{99205E4F-3003-46B3-9BA3-26E2CA9FBCC1}" type="presParOf" srcId="{3C3655FE-62D1-4DAE-8995-03E0C1EAB865}" destId="{4B7B2FCE-A238-463F-9BE7-C2A9CB89DE3A}" srcOrd="0" destOrd="0" presId="urn:microsoft.com/office/officeart/2005/8/layout/hierarchy3"/>
    <dgm:cxn modelId="{56C02E19-1686-476F-9C3A-FDE3755FD63E}" type="presParOf" srcId="{3C3655FE-62D1-4DAE-8995-03E0C1EAB865}" destId="{0C6569F6-8C28-485A-B65F-2758BC8D93BB}" srcOrd="1" destOrd="0" presId="urn:microsoft.com/office/officeart/2005/8/layout/hierarchy3"/>
    <dgm:cxn modelId="{FD1AA262-66B0-4F85-94C4-7A7853E8D72A}" type="presParOf" srcId="{64E4F7B2-C723-42A4-98A6-F8AA218DCD70}" destId="{CDBBF0BE-95A2-4E7B-AB09-37A273137C43}" srcOrd="1" destOrd="0" presId="urn:microsoft.com/office/officeart/2005/8/layout/hierarchy3"/>
    <dgm:cxn modelId="{DA457A4E-B887-4A71-BD85-457088682C93}" type="presParOf" srcId="{4A855A0A-5E9A-4FC4-BC62-C8A132B1466F}" destId="{F09E7C01-C3BE-4E5E-9133-C8041341788E}" srcOrd="1" destOrd="0" presId="urn:microsoft.com/office/officeart/2005/8/layout/hierarchy3"/>
    <dgm:cxn modelId="{4C8544BA-9056-4C41-9BEF-C66AC9D5D649}" type="presParOf" srcId="{F09E7C01-C3BE-4E5E-9133-C8041341788E}" destId="{37E2AD48-7BD6-44DA-8BBB-49D02738B3A7}" srcOrd="0" destOrd="0" presId="urn:microsoft.com/office/officeart/2005/8/layout/hierarchy3"/>
    <dgm:cxn modelId="{14666034-22F4-40B4-AF36-4DF74A8E7218}" type="presParOf" srcId="{37E2AD48-7BD6-44DA-8BBB-49D02738B3A7}" destId="{BCE50257-8B1D-4CF1-8E5D-331A0BD76F3A}" srcOrd="0" destOrd="0" presId="urn:microsoft.com/office/officeart/2005/8/layout/hierarchy3"/>
    <dgm:cxn modelId="{C45DB863-CCF6-4752-9662-67A807D4B29E}" type="presParOf" srcId="{37E2AD48-7BD6-44DA-8BBB-49D02738B3A7}" destId="{C15707D9-1B92-4C8F-8851-AA544D34630A}" srcOrd="1" destOrd="0" presId="urn:microsoft.com/office/officeart/2005/8/layout/hierarchy3"/>
    <dgm:cxn modelId="{12BFE37B-4CB6-404F-8E72-E5D53CE8A17A}" type="presParOf" srcId="{F09E7C01-C3BE-4E5E-9133-C8041341788E}" destId="{5E5E54FE-B260-44BD-8648-2E2A34D8EA1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E00F498-C435-43FD-A076-6523F4424E5B}"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2365758-28DF-48E4-A02B-7D260E46554C}">
      <dgm:prSet/>
      <dgm:spPr/>
      <dgm:t>
        <a:bodyPr/>
        <a:lstStyle/>
        <a:p>
          <a:r>
            <a:rPr lang="en-US" b="0" i="0"/>
            <a:t>The secret to being an effective programmer is that we don’t have to remember the details, because we can create well crafted functions and data types that hide the details of how to do things, and instead describe what we want to achieve. </a:t>
          </a:r>
          <a:endParaRPr lang="en-US"/>
        </a:p>
      </dgm:t>
    </dgm:pt>
    <dgm:pt modelId="{F05C3144-0C47-4C6D-AEBA-500E2E9751A3}" type="parTrans" cxnId="{BD7647E5-C2F5-4261-B2F1-49663967991B}">
      <dgm:prSet/>
      <dgm:spPr/>
      <dgm:t>
        <a:bodyPr/>
        <a:lstStyle/>
        <a:p>
          <a:endParaRPr lang="en-US"/>
        </a:p>
      </dgm:t>
    </dgm:pt>
    <dgm:pt modelId="{BB0408D6-4973-41A9-83FE-F6574B9E4202}" type="sibTrans" cxnId="{BD7647E5-C2F5-4261-B2F1-49663967991B}">
      <dgm:prSet/>
      <dgm:spPr/>
      <dgm:t>
        <a:bodyPr/>
        <a:lstStyle/>
        <a:p>
          <a:endParaRPr lang="en-US"/>
        </a:p>
      </dgm:t>
    </dgm:pt>
    <dgm:pt modelId="{F616034A-9A9F-47A3-BB09-DE0DDA590C13}">
      <dgm:prSet/>
      <dgm:spPr/>
      <dgm:t>
        <a:bodyPr/>
        <a:lstStyle/>
        <a:p>
          <a:r>
            <a:rPr lang="en-US" b="0" i="0"/>
            <a:t>This is the hallmark of a style of programming called functional programming, and it results in code that is easier to understand and refactor.</a:t>
          </a:r>
          <a:endParaRPr lang="en-US"/>
        </a:p>
      </dgm:t>
    </dgm:pt>
    <dgm:pt modelId="{B7209E3D-9E9D-4E31-9BD0-8A55769B319D}" type="parTrans" cxnId="{D569E46D-EA5B-4C13-ADF0-D88D62C126AD}">
      <dgm:prSet/>
      <dgm:spPr/>
      <dgm:t>
        <a:bodyPr/>
        <a:lstStyle/>
        <a:p>
          <a:endParaRPr lang="en-US"/>
        </a:p>
      </dgm:t>
    </dgm:pt>
    <dgm:pt modelId="{F3216DF7-098F-48B5-8376-E11E35D25377}" type="sibTrans" cxnId="{D569E46D-EA5B-4C13-ADF0-D88D62C126AD}">
      <dgm:prSet/>
      <dgm:spPr/>
      <dgm:t>
        <a:bodyPr/>
        <a:lstStyle/>
        <a:p>
          <a:endParaRPr lang="en-US"/>
        </a:p>
      </dgm:t>
    </dgm:pt>
    <dgm:pt modelId="{B666C6AA-07E3-4FB7-A109-AE6FD6814B90}" type="pres">
      <dgm:prSet presAssocID="{AE00F498-C435-43FD-A076-6523F4424E5B}" presName="vert0" presStyleCnt="0">
        <dgm:presLayoutVars>
          <dgm:dir/>
          <dgm:animOne val="branch"/>
          <dgm:animLvl val="lvl"/>
        </dgm:presLayoutVars>
      </dgm:prSet>
      <dgm:spPr/>
    </dgm:pt>
    <dgm:pt modelId="{27711A04-2224-4C3A-87A3-1A7E6FCB0E4B}" type="pres">
      <dgm:prSet presAssocID="{12365758-28DF-48E4-A02B-7D260E46554C}" presName="thickLine" presStyleLbl="alignNode1" presStyleIdx="0" presStyleCnt="2"/>
      <dgm:spPr/>
    </dgm:pt>
    <dgm:pt modelId="{1F35A4EA-1C4F-4602-A8E2-5F4E54030FD5}" type="pres">
      <dgm:prSet presAssocID="{12365758-28DF-48E4-A02B-7D260E46554C}" presName="horz1" presStyleCnt="0"/>
      <dgm:spPr/>
    </dgm:pt>
    <dgm:pt modelId="{428B84FD-E69F-4C2C-BD8A-FEBE502A1945}" type="pres">
      <dgm:prSet presAssocID="{12365758-28DF-48E4-A02B-7D260E46554C}" presName="tx1" presStyleLbl="revTx" presStyleIdx="0" presStyleCnt="2"/>
      <dgm:spPr/>
    </dgm:pt>
    <dgm:pt modelId="{CA6C3FB5-2BC5-4A81-92F9-4AE24BC64D6E}" type="pres">
      <dgm:prSet presAssocID="{12365758-28DF-48E4-A02B-7D260E46554C}" presName="vert1" presStyleCnt="0"/>
      <dgm:spPr/>
    </dgm:pt>
    <dgm:pt modelId="{9045683D-C6AD-4370-94AF-D25713059735}" type="pres">
      <dgm:prSet presAssocID="{F616034A-9A9F-47A3-BB09-DE0DDA590C13}" presName="thickLine" presStyleLbl="alignNode1" presStyleIdx="1" presStyleCnt="2"/>
      <dgm:spPr/>
    </dgm:pt>
    <dgm:pt modelId="{ACBCB5D2-2997-48C1-8965-C2CCBFCE3370}" type="pres">
      <dgm:prSet presAssocID="{F616034A-9A9F-47A3-BB09-DE0DDA590C13}" presName="horz1" presStyleCnt="0"/>
      <dgm:spPr/>
    </dgm:pt>
    <dgm:pt modelId="{EF91CD29-B81E-4E08-B5EA-2895AF725C5B}" type="pres">
      <dgm:prSet presAssocID="{F616034A-9A9F-47A3-BB09-DE0DDA590C13}" presName="tx1" presStyleLbl="revTx" presStyleIdx="1" presStyleCnt="2"/>
      <dgm:spPr/>
    </dgm:pt>
    <dgm:pt modelId="{C09F4120-29B1-43C4-AD82-56237E3866D0}" type="pres">
      <dgm:prSet presAssocID="{F616034A-9A9F-47A3-BB09-DE0DDA590C13}" presName="vert1" presStyleCnt="0"/>
      <dgm:spPr/>
    </dgm:pt>
  </dgm:ptLst>
  <dgm:cxnLst>
    <dgm:cxn modelId="{B7681505-58A9-4FB9-8FF8-0D04B65C9230}" type="presOf" srcId="{AE00F498-C435-43FD-A076-6523F4424E5B}" destId="{B666C6AA-07E3-4FB7-A109-AE6FD6814B90}" srcOrd="0" destOrd="0" presId="urn:microsoft.com/office/officeart/2008/layout/LinedList"/>
    <dgm:cxn modelId="{C96C163B-132B-43BA-8513-34FF73BBC3F3}" type="presOf" srcId="{F616034A-9A9F-47A3-BB09-DE0DDA590C13}" destId="{EF91CD29-B81E-4E08-B5EA-2895AF725C5B}" srcOrd="0" destOrd="0" presId="urn:microsoft.com/office/officeart/2008/layout/LinedList"/>
    <dgm:cxn modelId="{D569E46D-EA5B-4C13-ADF0-D88D62C126AD}" srcId="{AE00F498-C435-43FD-A076-6523F4424E5B}" destId="{F616034A-9A9F-47A3-BB09-DE0DDA590C13}" srcOrd="1" destOrd="0" parTransId="{B7209E3D-9E9D-4E31-9BD0-8A55769B319D}" sibTransId="{F3216DF7-098F-48B5-8376-E11E35D25377}"/>
    <dgm:cxn modelId="{BD7647E5-C2F5-4261-B2F1-49663967991B}" srcId="{AE00F498-C435-43FD-A076-6523F4424E5B}" destId="{12365758-28DF-48E4-A02B-7D260E46554C}" srcOrd="0" destOrd="0" parTransId="{F05C3144-0C47-4C6D-AEBA-500E2E9751A3}" sibTransId="{BB0408D6-4973-41A9-83FE-F6574B9E4202}"/>
    <dgm:cxn modelId="{211B96EA-A778-4049-B71A-D7A729B2F6F0}" type="presOf" srcId="{12365758-28DF-48E4-A02B-7D260E46554C}" destId="{428B84FD-E69F-4C2C-BD8A-FEBE502A1945}" srcOrd="0" destOrd="0" presId="urn:microsoft.com/office/officeart/2008/layout/LinedList"/>
    <dgm:cxn modelId="{12329726-FFD5-40FF-9ED6-5304867071CA}" type="presParOf" srcId="{B666C6AA-07E3-4FB7-A109-AE6FD6814B90}" destId="{27711A04-2224-4C3A-87A3-1A7E6FCB0E4B}" srcOrd="0" destOrd="0" presId="urn:microsoft.com/office/officeart/2008/layout/LinedList"/>
    <dgm:cxn modelId="{AF5FB4EF-3679-4A03-B76E-0140C97E4171}" type="presParOf" srcId="{B666C6AA-07E3-4FB7-A109-AE6FD6814B90}" destId="{1F35A4EA-1C4F-4602-A8E2-5F4E54030FD5}" srcOrd="1" destOrd="0" presId="urn:microsoft.com/office/officeart/2008/layout/LinedList"/>
    <dgm:cxn modelId="{AD772BCF-0533-416D-A211-F858FF48928F}" type="presParOf" srcId="{1F35A4EA-1C4F-4602-A8E2-5F4E54030FD5}" destId="{428B84FD-E69F-4C2C-BD8A-FEBE502A1945}" srcOrd="0" destOrd="0" presId="urn:microsoft.com/office/officeart/2008/layout/LinedList"/>
    <dgm:cxn modelId="{794413C1-0297-4E34-A35F-8C30469DAA58}" type="presParOf" srcId="{1F35A4EA-1C4F-4602-A8E2-5F4E54030FD5}" destId="{CA6C3FB5-2BC5-4A81-92F9-4AE24BC64D6E}" srcOrd="1" destOrd="0" presId="urn:microsoft.com/office/officeart/2008/layout/LinedList"/>
    <dgm:cxn modelId="{588845CB-FC15-4485-BB16-30C945FB84FA}" type="presParOf" srcId="{B666C6AA-07E3-4FB7-A109-AE6FD6814B90}" destId="{9045683D-C6AD-4370-94AF-D25713059735}" srcOrd="2" destOrd="0" presId="urn:microsoft.com/office/officeart/2008/layout/LinedList"/>
    <dgm:cxn modelId="{D3FCDC32-92AE-464C-BCF0-B6382342B9C0}" type="presParOf" srcId="{B666C6AA-07E3-4FB7-A109-AE6FD6814B90}" destId="{ACBCB5D2-2997-48C1-8965-C2CCBFCE3370}" srcOrd="3" destOrd="0" presId="urn:microsoft.com/office/officeart/2008/layout/LinedList"/>
    <dgm:cxn modelId="{E7EE25F5-4548-4065-B0F1-B03F9AC34550}" type="presParOf" srcId="{ACBCB5D2-2997-48C1-8965-C2CCBFCE3370}" destId="{EF91CD29-B81E-4E08-B5EA-2895AF725C5B}" srcOrd="0" destOrd="0" presId="urn:microsoft.com/office/officeart/2008/layout/LinedList"/>
    <dgm:cxn modelId="{D7D98127-15D9-4AC9-87FB-D82B10B9622D}" type="presParOf" srcId="{ACBCB5D2-2997-48C1-8965-C2CCBFCE3370}" destId="{C09F4120-29B1-43C4-AD82-56237E3866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B0BA088-483F-415B-AD80-A7572FB119AA}" type="doc">
      <dgm:prSet loTypeId="urn:microsoft.com/office/officeart/2016/7/layout/HorizontalActionList" loCatId="List" qsTypeId="urn:microsoft.com/office/officeart/2005/8/quickstyle/simple1" qsCatId="simple" csTypeId="urn:microsoft.com/office/officeart/2005/8/colors/colorful2" csCatId="colorful" phldr="1"/>
      <dgm:spPr/>
      <dgm:t>
        <a:bodyPr/>
        <a:lstStyle/>
        <a:p>
          <a:endParaRPr lang="en-US"/>
        </a:p>
      </dgm:t>
    </dgm:pt>
    <dgm:pt modelId="{729953B8-7156-4A2A-B159-0FD380192C4B}">
      <dgm:prSet/>
      <dgm:spPr/>
      <dgm:t>
        <a:bodyPr/>
        <a:lstStyle/>
        <a:p>
          <a:r>
            <a:rPr lang="en-US" dirty="0"/>
            <a:t>Do One thing Well</a:t>
          </a:r>
        </a:p>
      </dgm:t>
    </dgm:pt>
    <dgm:pt modelId="{983937A4-4DAB-4BB4-8127-652B78024816}" type="parTrans" cxnId="{00A22309-D3A0-420F-9247-C1FB450F2716}">
      <dgm:prSet/>
      <dgm:spPr/>
      <dgm:t>
        <a:bodyPr/>
        <a:lstStyle/>
        <a:p>
          <a:endParaRPr lang="en-US"/>
        </a:p>
      </dgm:t>
    </dgm:pt>
    <dgm:pt modelId="{0A09D2EA-EDEB-47E7-93ED-5AC245ED6D4E}" type="sibTrans" cxnId="{00A22309-D3A0-420F-9247-C1FB450F2716}">
      <dgm:prSet/>
      <dgm:spPr/>
      <dgm:t>
        <a:bodyPr/>
        <a:lstStyle/>
        <a:p>
          <a:endParaRPr lang="en-US"/>
        </a:p>
      </dgm:t>
    </dgm:pt>
    <dgm:pt modelId="{78395E5F-5FD9-40C0-8CA9-1F9EEE4C61CB}">
      <dgm:prSet/>
      <dgm:spPr/>
      <dgm:t>
        <a:bodyPr/>
        <a:lstStyle/>
        <a:p>
          <a:r>
            <a:rPr lang="en-US" dirty="0"/>
            <a:t>Make each program do one thing well. Build afresh rather than complicate old programs by adding new "features".</a:t>
          </a:r>
        </a:p>
      </dgm:t>
    </dgm:pt>
    <dgm:pt modelId="{E807C989-CCB7-4817-89A9-5D264E20F22B}" type="parTrans" cxnId="{C209DFEA-85E5-4C73-8623-399FC02DF236}">
      <dgm:prSet/>
      <dgm:spPr/>
      <dgm:t>
        <a:bodyPr/>
        <a:lstStyle/>
        <a:p>
          <a:endParaRPr lang="en-US"/>
        </a:p>
      </dgm:t>
    </dgm:pt>
    <dgm:pt modelId="{FB4D8A0D-84DE-4496-A716-3D5B55CD7303}" type="sibTrans" cxnId="{C209DFEA-85E5-4C73-8623-399FC02DF236}">
      <dgm:prSet/>
      <dgm:spPr/>
      <dgm:t>
        <a:bodyPr/>
        <a:lstStyle/>
        <a:p>
          <a:endParaRPr lang="en-US"/>
        </a:p>
      </dgm:t>
    </dgm:pt>
    <dgm:pt modelId="{C9436E1E-815A-4ACC-9F2B-CC60419C77B2}">
      <dgm:prSet/>
      <dgm:spPr/>
      <dgm:t>
        <a:bodyPr/>
        <a:lstStyle/>
        <a:p>
          <a:r>
            <a:rPr lang="en-US" dirty="0"/>
            <a:t>Program Output is other Program Input </a:t>
          </a:r>
        </a:p>
      </dgm:t>
    </dgm:pt>
    <dgm:pt modelId="{BFD936E8-10A4-4DCC-AB4C-E2D34B692B8A}" type="parTrans" cxnId="{D5E8B434-3367-4651-AA7D-46F4A37D31D6}">
      <dgm:prSet/>
      <dgm:spPr/>
      <dgm:t>
        <a:bodyPr/>
        <a:lstStyle/>
        <a:p>
          <a:endParaRPr lang="en-US"/>
        </a:p>
      </dgm:t>
    </dgm:pt>
    <dgm:pt modelId="{402AD966-0811-4128-94FB-91FE855BA14F}" type="sibTrans" cxnId="{D5E8B434-3367-4651-AA7D-46F4A37D31D6}">
      <dgm:prSet/>
      <dgm:spPr/>
      <dgm:t>
        <a:bodyPr/>
        <a:lstStyle/>
        <a:p>
          <a:endParaRPr lang="en-US"/>
        </a:p>
      </dgm:t>
    </dgm:pt>
    <dgm:pt modelId="{B047C9B4-A90F-4205-945E-23A0A290A3A9}">
      <dgm:prSet/>
      <dgm:spPr/>
      <dgm:t>
        <a:bodyPr/>
        <a:lstStyle/>
        <a:p>
          <a:r>
            <a:rPr lang="en-US" dirty="0"/>
            <a:t>Expect the output of every program to become the input to another unknown program.</a:t>
          </a:r>
        </a:p>
      </dgm:t>
    </dgm:pt>
    <dgm:pt modelId="{992337CF-3DD4-4E17-B3C2-05047E78D97D}" type="parTrans" cxnId="{AB6C4172-470F-42F5-B097-E88C1F3CAB49}">
      <dgm:prSet/>
      <dgm:spPr/>
      <dgm:t>
        <a:bodyPr/>
        <a:lstStyle/>
        <a:p>
          <a:endParaRPr lang="en-US"/>
        </a:p>
      </dgm:t>
    </dgm:pt>
    <dgm:pt modelId="{2C936F8B-BDE3-491C-90AC-A0AAB57421A5}" type="sibTrans" cxnId="{AB6C4172-470F-42F5-B097-E88C1F3CAB49}">
      <dgm:prSet/>
      <dgm:spPr/>
      <dgm:t>
        <a:bodyPr/>
        <a:lstStyle/>
        <a:p>
          <a:endParaRPr lang="en-US"/>
        </a:p>
      </dgm:t>
    </dgm:pt>
    <dgm:pt modelId="{863B84D3-8CD3-4E40-8CC0-E595EDD557A2}">
      <dgm:prSet/>
      <dgm:spPr/>
      <dgm:t>
        <a:bodyPr/>
        <a:lstStyle/>
        <a:p>
          <a:r>
            <a:rPr lang="en-US" dirty="0"/>
            <a:t>Try Code Often and Early</a:t>
          </a:r>
        </a:p>
      </dgm:t>
    </dgm:pt>
    <dgm:pt modelId="{6790CA2D-C556-400B-B46B-44EEAB2745F8}" type="parTrans" cxnId="{F2ED5343-8C86-4EF4-8949-A3B587C21FD6}">
      <dgm:prSet/>
      <dgm:spPr/>
      <dgm:t>
        <a:bodyPr/>
        <a:lstStyle/>
        <a:p>
          <a:endParaRPr lang="en-US"/>
        </a:p>
      </dgm:t>
    </dgm:pt>
    <dgm:pt modelId="{46854A43-0311-4660-814D-62032794E215}" type="sibTrans" cxnId="{F2ED5343-8C86-4EF4-8949-A3B587C21FD6}">
      <dgm:prSet/>
      <dgm:spPr/>
      <dgm:t>
        <a:bodyPr/>
        <a:lstStyle/>
        <a:p>
          <a:endParaRPr lang="en-US"/>
        </a:p>
      </dgm:t>
    </dgm:pt>
    <dgm:pt modelId="{78BB429A-6918-495A-A800-8DEF5C454442}">
      <dgm:prSet/>
      <dgm:spPr/>
      <dgm:t>
        <a:bodyPr/>
        <a:lstStyle/>
        <a:p>
          <a:r>
            <a:rPr lang="en-US" dirty="0"/>
            <a:t>Design and build software, to be tried early. Don't hesitate to throw away the clumsy parts and rebuild them.</a:t>
          </a:r>
        </a:p>
      </dgm:t>
    </dgm:pt>
    <dgm:pt modelId="{172EBFBA-BCA6-4B30-9F77-8141B247B5F9}" type="parTrans" cxnId="{BBA01E5A-9787-4B6A-9E03-7A4D037EB641}">
      <dgm:prSet/>
      <dgm:spPr/>
      <dgm:t>
        <a:bodyPr/>
        <a:lstStyle/>
        <a:p>
          <a:endParaRPr lang="en-US"/>
        </a:p>
      </dgm:t>
    </dgm:pt>
    <dgm:pt modelId="{227C224E-BB94-4CE3-A932-6DA37277626A}" type="sibTrans" cxnId="{BBA01E5A-9787-4B6A-9E03-7A4D037EB641}">
      <dgm:prSet/>
      <dgm:spPr/>
      <dgm:t>
        <a:bodyPr/>
        <a:lstStyle/>
        <a:p>
          <a:endParaRPr lang="en-US"/>
        </a:p>
      </dgm:t>
    </dgm:pt>
    <dgm:pt modelId="{7BC516F3-6235-414F-B4C0-B28B112A0F7B}" type="pres">
      <dgm:prSet presAssocID="{CB0BA088-483F-415B-AD80-A7572FB119AA}" presName="Name0" presStyleCnt="0">
        <dgm:presLayoutVars>
          <dgm:dir/>
          <dgm:animLvl val="lvl"/>
          <dgm:resizeHandles val="exact"/>
        </dgm:presLayoutVars>
      </dgm:prSet>
      <dgm:spPr/>
    </dgm:pt>
    <dgm:pt modelId="{6CE37A4F-EF50-4299-9224-ACB0323D9597}" type="pres">
      <dgm:prSet presAssocID="{729953B8-7156-4A2A-B159-0FD380192C4B}" presName="composite" presStyleCnt="0"/>
      <dgm:spPr/>
    </dgm:pt>
    <dgm:pt modelId="{4016B98E-058C-4567-B6FF-04AE9D0C1A3A}" type="pres">
      <dgm:prSet presAssocID="{729953B8-7156-4A2A-B159-0FD380192C4B}" presName="parTx" presStyleLbl="alignNode1" presStyleIdx="0" presStyleCnt="3">
        <dgm:presLayoutVars>
          <dgm:chMax val="0"/>
          <dgm:chPref val="0"/>
        </dgm:presLayoutVars>
      </dgm:prSet>
      <dgm:spPr/>
    </dgm:pt>
    <dgm:pt modelId="{4C78AE0D-6599-4C73-B4F8-87D0BB3CF7C6}" type="pres">
      <dgm:prSet presAssocID="{729953B8-7156-4A2A-B159-0FD380192C4B}" presName="desTx" presStyleLbl="alignAccFollowNode1" presStyleIdx="0" presStyleCnt="3">
        <dgm:presLayoutVars/>
      </dgm:prSet>
      <dgm:spPr/>
    </dgm:pt>
    <dgm:pt modelId="{53DEE9F8-CC0E-4CF8-9732-9F002FAD0151}" type="pres">
      <dgm:prSet presAssocID="{0A09D2EA-EDEB-47E7-93ED-5AC245ED6D4E}" presName="space" presStyleCnt="0"/>
      <dgm:spPr/>
    </dgm:pt>
    <dgm:pt modelId="{B1695815-A5A4-4AB4-9E38-1AB9DD13FE2D}" type="pres">
      <dgm:prSet presAssocID="{C9436E1E-815A-4ACC-9F2B-CC60419C77B2}" presName="composite" presStyleCnt="0"/>
      <dgm:spPr/>
    </dgm:pt>
    <dgm:pt modelId="{203BACB5-4C35-47AF-AC68-228FA6208663}" type="pres">
      <dgm:prSet presAssocID="{C9436E1E-815A-4ACC-9F2B-CC60419C77B2}" presName="parTx" presStyleLbl="alignNode1" presStyleIdx="1" presStyleCnt="3">
        <dgm:presLayoutVars>
          <dgm:chMax val="0"/>
          <dgm:chPref val="0"/>
        </dgm:presLayoutVars>
      </dgm:prSet>
      <dgm:spPr/>
    </dgm:pt>
    <dgm:pt modelId="{C1F59286-D9EF-47E4-9F78-796F205E7B7B}" type="pres">
      <dgm:prSet presAssocID="{C9436E1E-815A-4ACC-9F2B-CC60419C77B2}" presName="desTx" presStyleLbl="alignAccFollowNode1" presStyleIdx="1" presStyleCnt="3">
        <dgm:presLayoutVars/>
      </dgm:prSet>
      <dgm:spPr/>
    </dgm:pt>
    <dgm:pt modelId="{1BF52F61-1C15-434A-97CB-83A33F9E96FD}" type="pres">
      <dgm:prSet presAssocID="{402AD966-0811-4128-94FB-91FE855BA14F}" presName="space" presStyleCnt="0"/>
      <dgm:spPr/>
    </dgm:pt>
    <dgm:pt modelId="{B3FEF0F5-A309-45B6-BE19-454739ACFCD0}" type="pres">
      <dgm:prSet presAssocID="{863B84D3-8CD3-4E40-8CC0-E595EDD557A2}" presName="composite" presStyleCnt="0"/>
      <dgm:spPr/>
    </dgm:pt>
    <dgm:pt modelId="{2AFB2390-93CE-4CBF-850D-742ECE282024}" type="pres">
      <dgm:prSet presAssocID="{863B84D3-8CD3-4E40-8CC0-E595EDD557A2}" presName="parTx" presStyleLbl="alignNode1" presStyleIdx="2" presStyleCnt="3">
        <dgm:presLayoutVars>
          <dgm:chMax val="0"/>
          <dgm:chPref val="0"/>
        </dgm:presLayoutVars>
      </dgm:prSet>
      <dgm:spPr/>
    </dgm:pt>
    <dgm:pt modelId="{82B51A4E-44D9-4107-9770-5A12530129F1}" type="pres">
      <dgm:prSet presAssocID="{863B84D3-8CD3-4E40-8CC0-E595EDD557A2}" presName="desTx" presStyleLbl="alignAccFollowNode1" presStyleIdx="2" presStyleCnt="3">
        <dgm:presLayoutVars/>
      </dgm:prSet>
      <dgm:spPr/>
    </dgm:pt>
  </dgm:ptLst>
  <dgm:cxnLst>
    <dgm:cxn modelId="{00A22309-D3A0-420F-9247-C1FB450F2716}" srcId="{CB0BA088-483F-415B-AD80-A7572FB119AA}" destId="{729953B8-7156-4A2A-B159-0FD380192C4B}" srcOrd="0" destOrd="0" parTransId="{983937A4-4DAB-4BB4-8127-652B78024816}" sibTransId="{0A09D2EA-EDEB-47E7-93ED-5AC245ED6D4E}"/>
    <dgm:cxn modelId="{59DD1716-962C-4193-A0D5-8E07BD251870}" type="presOf" srcId="{78395E5F-5FD9-40C0-8CA9-1F9EEE4C61CB}" destId="{4C78AE0D-6599-4C73-B4F8-87D0BB3CF7C6}" srcOrd="0" destOrd="0" presId="urn:microsoft.com/office/officeart/2016/7/layout/HorizontalActionList"/>
    <dgm:cxn modelId="{FC1F1924-D3C2-4F11-9605-115D2F3CFA94}" type="presOf" srcId="{C9436E1E-815A-4ACC-9F2B-CC60419C77B2}" destId="{203BACB5-4C35-47AF-AC68-228FA6208663}" srcOrd="0" destOrd="0" presId="urn:microsoft.com/office/officeart/2016/7/layout/HorizontalActionList"/>
    <dgm:cxn modelId="{D5E8B434-3367-4651-AA7D-46F4A37D31D6}" srcId="{CB0BA088-483F-415B-AD80-A7572FB119AA}" destId="{C9436E1E-815A-4ACC-9F2B-CC60419C77B2}" srcOrd="1" destOrd="0" parTransId="{BFD936E8-10A4-4DCC-AB4C-E2D34B692B8A}" sibTransId="{402AD966-0811-4128-94FB-91FE855BA14F}"/>
    <dgm:cxn modelId="{8027E35D-FBA6-4893-9DE3-6C2138D19B43}" type="presOf" srcId="{B047C9B4-A90F-4205-945E-23A0A290A3A9}" destId="{C1F59286-D9EF-47E4-9F78-796F205E7B7B}" srcOrd="0" destOrd="0" presId="urn:microsoft.com/office/officeart/2016/7/layout/HorizontalActionList"/>
    <dgm:cxn modelId="{F2ED5343-8C86-4EF4-8949-A3B587C21FD6}" srcId="{CB0BA088-483F-415B-AD80-A7572FB119AA}" destId="{863B84D3-8CD3-4E40-8CC0-E595EDD557A2}" srcOrd="2" destOrd="0" parTransId="{6790CA2D-C556-400B-B46B-44EEAB2745F8}" sibTransId="{46854A43-0311-4660-814D-62032794E215}"/>
    <dgm:cxn modelId="{AB6C4172-470F-42F5-B097-E88C1F3CAB49}" srcId="{C9436E1E-815A-4ACC-9F2B-CC60419C77B2}" destId="{B047C9B4-A90F-4205-945E-23A0A290A3A9}" srcOrd="0" destOrd="0" parTransId="{992337CF-3DD4-4E17-B3C2-05047E78D97D}" sibTransId="{2C936F8B-BDE3-491C-90AC-A0AAB57421A5}"/>
    <dgm:cxn modelId="{BBA01E5A-9787-4B6A-9E03-7A4D037EB641}" srcId="{863B84D3-8CD3-4E40-8CC0-E595EDD557A2}" destId="{78BB429A-6918-495A-A800-8DEF5C454442}" srcOrd="0" destOrd="0" parTransId="{172EBFBA-BCA6-4B30-9F77-8141B247B5F9}" sibTransId="{227C224E-BB94-4CE3-A932-6DA37277626A}"/>
    <dgm:cxn modelId="{D471E8BD-DC84-4E0E-B916-AE328A1DF5D8}" type="presOf" srcId="{CB0BA088-483F-415B-AD80-A7572FB119AA}" destId="{7BC516F3-6235-414F-B4C0-B28B112A0F7B}" srcOrd="0" destOrd="0" presId="urn:microsoft.com/office/officeart/2016/7/layout/HorizontalActionList"/>
    <dgm:cxn modelId="{C7768ECF-AAEF-410C-AA10-D89E4AC500F0}" type="presOf" srcId="{729953B8-7156-4A2A-B159-0FD380192C4B}" destId="{4016B98E-058C-4567-B6FF-04AE9D0C1A3A}" srcOrd="0" destOrd="0" presId="urn:microsoft.com/office/officeart/2016/7/layout/HorizontalActionList"/>
    <dgm:cxn modelId="{A796EBE1-0F43-43A8-8BD2-B47598E7A7FF}" type="presOf" srcId="{863B84D3-8CD3-4E40-8CC0-E595EDD557A2}" destId="{2AFB2390-93CE-4CBF-850D-742ECE282024}" srcOrd="0" destOrd="0" presId="urn:microsoft.com/office/officeart/2016/7/layout/HorizontalActionList"/>
    <dgm:cxn modelId="{7CD15AE8-E579-485D-B95D-260CC4F155BF}" type="presOf" srcId="{78BB429A-6918-495A-A800-8DEF5C454442}" destId="{82B51A4E-44D9-4107-9770-5A12530129F1}" srcOrd="0" destOrd="0" presId="urn:microsoft.com/office/officeart/2016/7/layout/HorizontalActionList"/>
    <dgm:cxn modelId="{C209DFEA-85E5-4C73-8623-399FC02DF236}" srcId="{729953B8-7156-4A2A-B159-0FD380192C4B}" destId="{78395E5F-5FD9-40C0-8CA9-1F9EEE4C61CB}" srcOrd="0" destOrd="0" parTransId="{E807C989-CCB7-4817-89A9-5D264E20F22B}" sibTransId="{FB4D8A0D-84DE-4496-A716-3D5B55CD7303}"/>
    <dgm:cxn modelId="{F6C0F58B-F8EB-4555-B93F-73ED307DCB24}" type="presParOf" srcId="{7BC516F3-6235-414F-B4C0-B28B112A0F7B}" destId="{6CE37A4F-EF50-4299-9224-ACB0323D9597}" srcOrd="0" destOrd="0" presId="urn:microsoft.com/office/officeart/2016/7/layout/HorizontalActionList"/>
    <dgm:cxn modelId="{6034B670-F29C-468B-A01E-3B62FEBC5F1E}" type="presParOf" srcId="{6CE37A4F-EF50-4299-9224-ACB0323D9597}" destId="{4016B98E-058C-4567-B6FF-04AE9D0C1A3A}" srcOrd="0" destOrd="0" presId="urn:microsoft.com/office/officeart/2016/7/layout/HorizontalActionList"/>
    <dgm:cxn modelId="{A9C094F8-C133-47C5-AED5-20ED2864A616}" type="presParOf" srcId="{6CE37A4F-EF50-4299-9224-ACB0323D9597}" destId="{4C78AE0D-6599-4C73-B4F8-87D0BB3CF7C6}" srcOrd="1" destOrd="0" presId="urn:microsoft.com/office/officeart/2016/7/layout/HorizontalActionList"/>
    <dgm:cxn modelId="{CD56AB3A-9642-4B97-BAA5-DCA17390FC79}" type="presParOf" srcId="{7BC516F3-6235-414F-B4C0-B28B112A0F7B}" destId="{53DEE9F8-CC0E-4CF8-9732-9F002FAD0151}" srcOrd="1" destOrd="0" presId="urn:microsoft.com/office/officeart/2016/7/layout/HorizontalActionList"/>
    <dgm:cxn modelId="{1982FE36-78BF-412E-BA57-FB801B08AB25}" type="presParOf" srcId="{7BC516F3-6235-414F-B4C0-B28B112A0F7B}" destId="{B1695815-A5A4-4AB4-9E38-1AB9DD13FE2D}" srcOrd="2" destOrd="0" presId="urn:microsoft.com/office/officeart/2016/7/layout/HorizontalActionList"/>
    <dgm:cxn modelId="{6F1A83EE-3859-42C6-9508-5789708B682B}" type="presParOf" srcId="{B1695815-A5A4-4AB4-9E38-1AB9DD13FE2D}" destId="{203BACB5-4C35-47AF-AC68-228FA6208663}" srcOrd="0" destOrd="0" presId="urn:microsoft.com/office/officeart/2016/7/layout/HorizontalActionList"/>
    <dgm:cxn modelId="{C5CA8673-6635-42ED-BD92-BF5DE54FF76D}" type="presParOf" srcId="{B1695815-A5A4-4AB4-9E38-1AB9DD13FE2D}" destId="{C1F59286-D9EF-47E4-9F78-796F205E7B7B}" srcOrd="1" destOrd="0" presId="urn:microsoft.com/office/officeart/2016/7/layout/HorizontalActionList"/>
    <dgm:cxn modelId="{57661DD8-8633-4C02-835B-B109505879C7}" type="presParOf" srcId="{7BC516F3-6235-414F-B4C0-B28B112A0F7B}" destId="{1BF52F61-1C15-434A-97CB-83A33F9E96FD}" srcOrd="3" destOrd="0" presId="urn:microsoft.com/office/officeart/2016/7/layout/HorizontalActionList"/>
    <dgm:cxn modelId="{66DDAC77-5C4E-44FD-97B6-94C627C1857C}" type="presParOf" srcId="{7BC516F3-6235-414F-B4C0-B28B112A0F7B}" destId="{B3FEF0F5-A309-45B6-BE19-454739ACFCD0}" srcOrd="4" destOrd="0" presId="urn:microsoft.com/office/officeart/2016/7/layout/HorizontalActionList"/>
    <dgm:cxn modelId="{B417D466-E0FA-4913-BCA0-394147612C9B}" type="presParOf" srcId="{B3FEF0F5-A309-45B6-BE19-454739ACFCD0}" destId="{2AFB2390-93CE-4CBF-850D-742ECE282024}" srcOrd="0" destOrd="0" presId="urn:microsoft.com/office/officeart/2016/7/layout/HorizontalActionList"/>
    <dgm:cxn modelId="{EEDEAAAE-F865-4D44-8651-7DC095F55FF6}" type="presParOf" srcId="{B3FEF0F5-A309-45B6-BE19-454739ACFCD0}" destId="{82B51A4E-44D9-4107-9770-5A12530129F1}"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6D40C6B-7F93-4B7D-8A9E-379AC8057393}" type="doc">
      <dgm:prSet loTypeId="urn:microsoft.com/office/officeart/2005/8/layout/hierarchy3" loCatId="hierarchy" qsTypeId="urn:microsoft.com/office/officeart/2005/8/quickstyle/simple4" qsCatId="simple" csTypeId="urn:microsoft.com/office/officeart/2005/8/colors/colorful1" csCatId="colorful"/>
      <dgm:spPr/>
      <dgm:t>
        <a:bodyPr/>
        <a:lstStyle/>
        <a:p>
          <a:endParaRPr lang="en-US"/>
        </a:p>
      </dgm:t>
    </dgm:pt>
    <dgm:pt modelId="{2D86B6AC-A428-4E66-BA71-24A2CD7990D6}">
      <dgm:prSet/>
      <dgm:spPr/>
      <dgm:t>
        <a:bodyPr/>
        <a:lstStyle/>
        <a:p>
          <a:r>
            <a:rPr lang="en-CA"/>
            <a:t>Easy to understand</a:t>
          </a:r>
          <a:endParaRPr lang="en-US"/>
        </a:p>
      </dgm:t>
    </dgm:pt>
    <dgm:pt modelId="{704F18F3-DE32-48F6-9E87-BA4962A61458}" type="parTrans" cxnId="{2CD18A34-84B6-4EB8-B750-CA65F5E9D7C2}">
      <dgm:prSet/>
      <dgm:spPr/>
      <dgm:t>
        <a:bodyPr/>
        <a:lstStyle/>
        <a:p>
          <a:endParaRPr lang="en-US"/>
        </a:p>
      </dgm:t>
    </dgm:pt>
    <dgm:pt modelId="{1B2D6ACC-DBAD-48EC-AA00-B9D51A1F39D8}" type="sibTrans" cxnId="{2CD18A34-84B6-4EB8-B750-CA65F5E9D7C2}">
      <dgm:prSet/>
      <dgm:spPr/>
      <dgm:t>
        <a:bodyPr/>
        <a:lstStyle/>
        <a:p>
          <a:endParaRPr lang="en-US"/>
        </a:p>
      </dgm:t>
    </dgm:pt>
    <dgm:pt modelId="{34274AD6-CB7F-43C9-87B5-89916D25721B}">
      <dgm:prSet/>
      <dgm:spPr/>
      <dgm:t>
        <a:bodyPr/>
        <a:lstStyle/>
        <a:p>
          <a:r>
            <a:rPr lang="en-CA"/>
            <a:t>More likely to be reusable</a:t>
          </a:r>
          <a:endParaRPr lang="en-US"/>
        </a:p>
      </dgm:t>
    </dgm:pt>
    <dgm:pt modelId="{F888D6AE-BE12-4D05-B37D-29DBA34C6823}" type="parTrans" cxnId="{7AA01B1A-4E83-4022-A883-8AF9FF4F528D}">
      <dgm:prSet/>
      <dgm:spPr/>
      <dgm:t>
        <a:bodyPr/>
        <a:lstStyle/>
        <a:p>
          <a:endParaRPr lang="en-US"/>
        </a:p>
      </dgm:t>
    </dgm:pt>
    <dgm:pt modelId="{F83FCD9F-8842-4804-82C9-8ECF2B70A635}" type="sibTrans" cxnId="{7AA01B1A-4E83-4022-A883-8AF9FF4F528D}">
      <dgm:prSet/>
      <dgm:spPr/>
      <dgm:t>
        <a:bodyPr/>
        <a:lstStyle/>
        <a:p>
          <a:endParaRPr lang="en-US"/>
        </a:p>
      </dgm:t>
    </dgm:pt>
    <dgm:pt modelId="{AEF43B45-73D6-4C8E-9464-86A25D4E9B86}" type="pres">
      <dgm:prSet presAssocID="{76D40C6B-7F93-4B7D-8A9E-379AC8057393}" presName="diagram" presStyleCnt="0">
        <dgm:presLayoutVars>
          <dgm:chPref val="1"/>
          <dgm:dir/>
          <dgm:animOne val="branch"/>
          <dgm:animLvl val="lvl"/>
          <dgm:resizeHandles/>
        </dgm:presLayoutVars>
      </dgm:prSet>
      <dgm:spPr/>
    </dgm:pt>
    <dgm:pt modelId="{C50B64C9-6532-4D85-AF32-3C294438C1DF}" type="pres">
      <dgm:prSet presAssocID="{2D86B6AC-A428-4E66-BA71-24A2CD7990D6}" presName="root" presStyleCnt="0"/>
      <dgm:spPr/>
    </dgm:pt>
    <dgm:pt modelId="{3D69AFE0-33EB-4915-A9A3-E6EE05EC6F46}" type="pres">
      <dgm:prSet presAssocID="{2D86B6AC-A428-4E66-BA71-24A2CD7990D6}" presName="rootComposite" presStyleCnt="0"/>
      <dgm:spPr/>
    </dgm:pt>
    <dgm:pt modelId="{CB1391B2-BB1E-4BEA-83ED-C639F4F6D9DF}" type="pres">
      <dgm:prSet presAssocID="{2D86B6AC-A428-4E66-BA71-24A2CD7990D6}" presName="rootText" presStyleLbl="node1" presStyleIdx="0" presStyleCnt="2"/>
      <dgm:spPr/>
    </dgm:pt>
    <dgm:pt modelId="{D189E2D9-4AD6-4BE2-8DAE-715125230AA9}" type="pres">
      <dgm:prSet presAssocID="{2D86B6AC-A428-4E66-BA71-24A2CD7990D6}" presName="rootConnector" presStyleLbl="node1" presStyleIdx="0" presStyleCnt="2"/>
      <dgm:spPr/>
    </dgm:pt>
    <dgm:pt modelId="{9AA993EB-42E3-4C10-A3E6-E89871B65470}" type="pres">
      <dgm:prSet presAssocID="{2D86B6AC-A428-4E66-BA71-24A2CD7990D6}" presName="childShape" presStyleCnt="0"/>
      <dgm:spPr/>
    </dgm:pt>
    <dgm:pt modelId="{607AA171-AA84-4323-BFF4-53EFD6695689}" type="pres">
      <dgm:prSet presAssocID="{34274AD6-CB7F-43C9-87B5-89916D25721B}" presName="root" presStyleCnt="0"/>
      <dgm:spPr/>
    </dgm:pt>
    <dgm:pt modelId="{40F41918-2670-412E-90DF-00697CB6F473}" type="pres">
      <dgm:prSet presAssocID="{34274AD6-CB7F-43C9-87B5-89916D25721B}" presName="rootComposite" presStyleCnt="0"/>
      <dgm:spPr/>
    </dgm:pt>
    <dgm:pt modelId="{7AC88B11-3E8D-4FF2-9D5E-047DDFBCDBA2}" type="pres">
      <dgm:prSet presAssocID="{34274AD6-CB7F-43C9-87B5-89916D25721B}" presName="rootText" presStyleLbl="node1" presStyleIdx="1" presStyleCnt="2"/>
      <dgm:spPr/>
    </dgm:pt>
    <dgm:pt modelId="{BDC227BB-CC29-4EE2-8C22-B8D8D0DE5486}" type="pres">
      <dgm:prSet presAssocID="{34274AD6-CB7F-43C9-87B5-89916D25721B}" presName="rootConnector" presStyleLbl="node1" presStyleIdx="1" presStyleCnt="2"/>
      <dgm:spPr/>
    </dgm:pt>
    <dgm:pt modelId="{9F5CCD42-546A-41BE-BCBB-9C82EC6F85B9}" type="pres">
      <dgm:prSet presAssocID="{34274AD6-CB7F-43C9-87B5-89916D25721B}" presName="childShape" presStyleCnt="0"/>
      <dgm:spPr/>
    </dgm:pt>
  </dgm:ptLst>
  <dgm:cxnLst>
    <dgm:cxn modelId="{7AA01B1A-4E83-4022-A883-8AF9FF4F528D}" srcId="{76D40C6B-7F93-4B7D-8A9E-379AC8057393}" destId="{34274AD6-CB7F-43C9-87B5-89916D25721B}" srcOrd="1" destOrd="0" parTransId="{F888D6AE-BE12-4D05-B37D-29DBA34C6823}" sibTransId="{F83FCD9F-8842-4804-82C9-8ECF2B70A635}"/>
    <dgm:cxn modelId="{2CD18A34-84B6-4EB8-B750-CA65F5E9D7C2}" srcId="{76D40C6B-7F93-4B7D-8A9E-379AC8057393}" destId="{2D86B6AC-A428-4E66-BA71-24A2CD7990D6}" srcOrd="0" destOrd="0" parTransId="{704F18F3-DE32-48F6-9E87-BA4962A61458}" sibTransId="{1B2D6ACC-DBAD-48EC-AA00-B9D51A1F39D8}"/>
    <dgm:cxn modelId="{66B88686-1FCB-44A6-8ADF-B8A2EB4883FD}" type="presOf" srcId="{34274AD6-CB7F-43C9-87B5-89916D25721B}" destId="{7AC88B11-3E8D-4FF2-9D5E-047DDFBCDBA2}" srcOrd="0" destOrd="0" presId="urn:microsoft.com/office/officeart/2005/8/layout/hierarchy3"/>
    <dgm:cxn modelId="{06F9A0A8-A9AB-4679-BDA7-C5EA88B1A9E2}" type="presOf" srcId="{76D40C6B-7F93-4B7D-8A9E-379AC8057393}" destId="{AEF43B45-73D6-4C8E-9464-86A25D4E9B86}" srcOrd="0" destOrd="0" presId="urn:microsoft.com/office/officeart/2005/8/layout/hierarchy3"/>
    <dgm:cxn modelId="{9A8328AF-2AA6-4CBA-BEAE-F094DA1BA5F2}" type="presOf" srcId="{34274AD6-CB7F-43C9-87B5-89916D25721B}" destId="{BDC227BB-CC29-4EE2-8C22-B8D8D0DE5486}" srcOrd="1" destOrd="0" presId="urn:microsoft.com/office/officeart/2005/8/layout/hierarchy3"/>
    <dgm:cxn modelId="{43CF8EB0-70B5-4EA0-8E0E-A65C03195D8C}" type="presOf" srcId="{2D86B6AC-A428-4E66-BA71-24A2CD7990D6}" destId="{CB1391B2-BB1E-4BEA-83ED-C639F4F6D9DF}" srcOrd="0" destOrd="0" presId="urn:microsoft.com/office/officeart/2005/8/layout/hierarchy3"/>
    <dgm:cxn modelId="{E4F75EE5-01C8-4631-9E2A-783845D233D7}" type="presOf" srcId="{2D86B6AC-A428-4E66-BA71-24A2CD7990D6}" destId="{D189E2D9-4AD6-4BE2-8DAE-715125230AA9}" srcOrd="1" destOrd="0" presId="urn:microsoft.com/office/officeart/2005/8/layout/hierarchy3"/>
    <dgm:cxn modelId="{CB8B0523-9BFA-459D-B86F-C2F10973DD26}" type="presParOf" srcId="{AEF43B45-73D6-4C8E-9464-86A25D4E9B86}" destId="{C50B64C9-6532-4D85-AF32-3C294438C1DF}" srcOrd="0" destOrd="0" presId="urn:microsoft.com/office/officeart/2005/8/layout/hierarchy3"/>
    <dgm:cxn modelId="{027ABF73-39AA-4038-9266-815415E42C6D}" type="presParOf" srcId="{C50B64C9-6532-4D85-AF32-3C294438C1DF}" destId="{3D69AFE0-33EB-4915-A9A3-E6EE05EC6F46}" srcOrd="0" destOrd="0" presId="urn:microsoft.com/office/officeart/2005/8/layout/hierarchy3"/>
    <dgm:cxn modelId="{B529AFCF-64B1-4849-A148-25AC530E5B27}" type="presParOf" srcId="{3D69AFE0-33EB-4915-A9A3-E6EE05EC6F46}" destId="{CB1391B2-BB1E-4BEA-83ED-C639F4F6D9DF}" srcOrd="0" destOrd="0" presId="urn:microsoft.com/office/officeart/2005/8/layout/hierarchy3"/>
    <dgm:cxn modelId="{D8E3D37B-8766-4823-B9FD-FD6AB7ECA236}" type="presParOf" srcId="{3D69AFE0-33EB-4915-A9A3-E6EE05EC6F46}" destId="{D189E2D9-4AD6-4BE2-8DAE-715125230AA9}" srcOrd="1" destOrd="0" presId="urn:microsoft.com/office/officeart/2005/8/layout/hierarchy3"/>
    <dgm:cxn modelId="{250A65CC-E9C9-455E-B430-AB95D3618236}" type="presParOf" srcId="{C50B64C9-6532-4D85-AF32-3C294438C1DF}" destId="{9AA993EB-42E3-4C10-A3E6-E89871B65470}" srcOrd="1" destOrd="0" presId="urn:microsoft.com/office/officeart/2005/8/layout/hierarchy3"/>
    <dgm:cxn modelId="{33859294-96E2-4F89-AC3A-B83E53E9537E}" type="presParOf" srcId="{AEF43B45-73D6-4C8E-9464-86A25D4E9B86}" destId="{607AA171-AA84-4323-BFF4-53EFD6695689}" srcOrd="1" destOrd="0" presId="urn:microsoft.com/office/officeart/2005/8/layout/hierarchy3"/>
    <dgm:cxn modelId="{21358265-351C-471F-A7CB-481A3562A068}" type="presParOf" srcId="{607AA171-AA84-4323-BFF4-53EFD6695689}" destId="{40F41918-2670-412E-90DF-00697CB6F473}" srcOrd="0" destOrd="0" presId="urn:microsoft.com/office/officeart/2005/8/layout/hierarchy3"/>
    <dgm:cxn modelId="{00D5C2A7-49EC-4870-8375-1EDC0E684D69}" type="presParOf" srcId="{40F41918-2670-412E-90DF-00697CB6F473}" destId="{7AC88B11-3E8D-4FF2-9D5E-047DDFBCDBA2}" srcOrd="0" destOrd="0" presId="urn:microsoft.com/office/officeart/2005/8/layout/hierarchy3"/>
    <dgm:cxn modelId="{42D45791-06AD-43CB-8573-6C1B9D6133C1}" type="presParOf" srcId="{40F41918-2670-412E-90DF-00697CB6F473}" destId="{BDC227BB-CC29-4EE2-8C22-B8D8D0DE5486}" srcOrd="1" destOrd="0" presId="urn:microsoft.com/office/officeart/2005/8/layout/hierarchy3"/>
    <dgm:cxn modelId="{D5D982B6-3940-4EAE-B0A8-6D0788F9F93D}" type="presParOf" srcId="{607AA171-AA84-4323-BFF4-53EFD6695689}" destId="{9F5CCD42-546A-41BE-BCBB-9C82EC6F85B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3BB464F-B5A4-4C93-8E11-DBA9477A6E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E53BB3B-A147-4BE5-AE7A-6FEEE5BD0BA4}">
      <dgm:prSet/>
      <dgm:spPr/>
      <dgm:t>
        <a:bodyPr/>
        <a:lstStyle/>
        <a:p>
          <a:r>
            <a:rPr lang="en-CA"/>
            <a:t>Now you can have an implicit cast</a:t>
          </a:r>
          <a:endParaRPr lang="en-US"/>
        </a:p>
      </dgm:t>
    </dgm:pt>
    <dgm:pt modelId="{4A6BC29A-1A1B-4D7D-B234-C6B7D69E70EC}" type="parTrans" cxnId="{7A23E58E-38B4-4B05-AE1D-1F34A30C3571}">
      <dgm:prSet/>
      <dgm:spPr/>
      <dgm:t>
        <a:bodyPr/>
        <a:lstStyle/>
        <a:p>
          <a:endParaRPr lang="en-US"/>
        </a:p>
      </dgm:t>
    </dgm:pt>
    <dgm:pt modelId="{42E12248-7F3F-40A3-9E33-8C1472A50DC2}" type="sibTrans" cxnId="{7A23E58E-38B4-4B05-AE1D-1F34A30C3571}">
      <dgm:prSet/>
      <dgm:spPr/>
      <dgm:t>
        <a:bodyPr/>
        <a:lstStyle/>
        <a:p>
          <a:endParaRPr lang="en-US"/>
        </a:p>
      </dgm:t>
    </dgm:pt>
    <dgm:pt modelId="{7FA4CF8E-C86D-4782-B4B7-71410E353510}">
      <dgm:prSet/>
      <dgm:spPr/>
      <dgm:t>
        <a:bodyPr/>
        <a:lstStyle/>
        <a:p>
          <a:r>
            <a:rPr lang="en-CA"/>
            <a:t>A function can easily return it</a:t>
          </a:r>
          <a:endParaRPr lang="en-US"/>
        </a:p>
      </dgm:t>
    </dgm:pt>
    <dgm:pt modelId="{02DAA57C-82F7-41D4-A728-575A55FD4979}" type="parTrans" cxnId="{8C960151-F582-4852-B218-37F39B847465}">
      <dgm:prSet/>
      <dgm:spPr/>
      <dgm:t>
        <a:bodyPr/>
        <a:lstStyle/>
        <a:p>
          <a:endParaRPr lang="en-US"/>
        </a:p>
      </dgm:t>
    </dgm:pt>
    <dgm:pt modelId="{57BF5A91-A92C-4476-8CDB-D4B092BB27DD}" type="sibTrans" cxnId="{8C960151-F582-4852-B218-37F39B847465}">
      <dgm:prSet/>
      <dgm:spPr/>
      <dgm:t>
        <a:bodyPr/>
        <a:lstStyle/>
        <a:p>
          <a:endParaRPr lang="en-US"/>
        </a:p>
      </dgm:t>
    </dgm:pt>
    <dgm:pt modelId="{C0CA3074-B8CF-4673-9BE8-D35E9EC872B3}">
      <dgm:prSet/>
      <dgm:spPr/>
      <dgm:t>
        <a:bodyPr/>
        <a:lstStyle/>
        <a:p>
          <a:r>
            <a:rPr lang="en-CA"/>
            <a:t>Less documentation is required</a:t>
          </a:r>
          <a:endParaRPr lang="en-US"/>
        </a:p>
      </dgm:t>
    </dgm:pt>
    <dgm:pt modelId="{75905069-0D2F-43CB-BA62-A5E7686512B5}" type="parTrans" cxnId="{245F4174-E5C0-48B0-958C-79E28A64C886}">
      <dgm:prSet/>
      <dgm:spPr/>
      <dgm:t>
        <a:bodyPr/>
        <a:lstStyle/>
        <a:p>
          <a:endParaRPr lang="en-US"/>
        </a:p>
      </dgm:t>
    </dgm:pt>
    <dgm:pt modelId="{89B60DE9-C8B9-49C4-9A01-6FC5BBFCAA33}" type="sibTrans" cxnId="{245F4174-E5C0-48B0-958C-79E28A64C886}">
      <dgm:prSet/>
      <dgm:spPr/>
      <dgm:t>
        <a:bodyPr/>
        <a:lstStyle/>
        <a:p>
          <a:endParaRPr lang="en-US"/>
        </a:p>
      </dgm:t>
    </dgm:pt>
    <dgm:pt modelId="{64BDEE9A-36C3-4A25-B6C8-FAF7BE516D6B}" type="pres">
      <dgm:prSet presAssocID="{43BB464F-B5A4-4C93-8E11-DBA9477A6E5F}" presName="linear" presStyleCnt="0">
        <dgm:presLayoutVars>
          <dgm:animLvl val="lvl"/>
          <dgm:resizeHandles val="exact"/>
        </dgm:presLayoutVars>
      </dgm:prSet>
      <dgm:spPr/>
    </dgm:pt>
    <dgm:pt modelId="{51AAE1B6-7190-4EC2-8616-235BC813C08D}" type="pres">
      <dgm:prSet presAssocID="{CE53BB3B-A147-4BE5-AE7A-6FEEE5BD0BA4}" presName="parentText" presStyleLbl="node1" presStyleIdx="0" presStyleCnt="3">
        <dgm:presLayoutVars>
          <dgm:chMax val="0"/>
          <dgm:bulletEnabled val="1"/>
        </dgm:presLayoutVars>
      </dgm:prSet>
      <dgm:spPr/>
    </dgm:pt>
    <dgm:pt modelId="{5D3EA03D-8019-4DC3-8450-4BCB38CED11E}" type="pres">
      <dgm:prSet presAssocID="{42E12248-7F3F-40A3-9E33-8C1472A50DC2}" presName="spacer" presStyleCnt="0"/>
      <dgm:spPr/>
    </dgm:pt>
    <dgm:pt modelId="{5093E4A3-FE4A-40E1-B125-7637B37E1380}" type="pres">
      <dgm:prSet presAssocID="{7FA4CF8E-C86D-4782-B4B7-71410E353510}" presName="parentText" presStyleLbl="node1" presStyleIdx="1" presStyleCnt="3">
        <dgm:presLayoutVars>
          <dgm:chMax val="0"/>
          <dgm:bulletEnabled val="1"/>
        </dgm:presLayoutVars>
      </dgm:prSet>
      <dgm:spPr/>
    </dgm:pt>
    <dgm:pt modelId="{3C46857B-2002-4E5B-BC47-90363881E19C}" type="pres">
      <dgm:prSet presAssocID="{57BF5A91-A92C-4476-8CDB-D4B092BB27DD}" presName="spacer" presStyleCnt="0"/>
      <dgm:spPr/>
    </dgm:pt>
    <dgm:pt modelId="{CF3F67FD-11EB-433C-8F63-4CEF03C1FB1A}" type="pres">
      <dgm:prSet presAssocID="{C0CA3074-B8CF-4673-9BE8-D35E9EC872B3}" presName="parentText" presStyleLbl="node1" presStyleIdx="2" presStyleCnt="3" custLinFactNeighborX="0">
        <dgm:presLayoutVars>
          <dgm:chMax val="0"/>
          <dgm:bulletEnabled val="1"/>
        </dgm:presLayoutVars>
      </dgm:prSet>
      <dgm:spPr/>
    </dgm:pt>
  </dgm:ptLst>
  <dgm:cxnLst>
    <dgm:cxn modelId="{A840DD6C-1972-4D86-BAFF-4A3A015B9460}" type="presOf" srcId="{C0CA3074-B8CF-4673-9BE8-D35E9EC872B3}" destId="{CF3F67FD-11EB-433C-8F63-4CEF03C1FB1A}" srcOrd="0" destOrd="0" presId="urn:microsoft.com/office/officeart/2005/8/layout/vList2"/>
    <dgm:cxn modelId="{BC7AB34F-5097-4F92-B3BD-D5DA36DCF3E9}" type="presOf" srcId="{43BB464F-B5A4-4C93-8E11-DBA9477A6E5F}" destId="{64BDEE9A-36C3-4A25-B6C8-FAF7BE516D6B}" srcOrd="0" destOrd="0" presId="urn:microsoft.com/office/officeart/2005/8/layout/vList2"/>
    <dgm:cxn modelId="{8C960151-F582-4852-B218-37F39B847465}" srcId="{43BB464F-B5A4-4C93-8E11-DBA9477A6E5F}" destId="{7FA4CF8E-C86D-4782-B4B7-71410E353510}" srcOrd="1" destOrd="0" parTransId="{02DAA57C-82F7-41D4-A728-575A55FD4979}" sibTransId="{57BF5A91-A92C-4476-8CDB-D4B092BB27DD}"/>
    <dgm:cxn modelId="{245F4174-E5C0-48B0-958C-79E28A64C886}" srcId="{43BB464F-B5A4-4C93-8E11-DBA9477A6E5F}" destId="{C0CA3074-B8CF-4673-9BE8-D35E9EC872B3}" srcOrd="2" destOrd="0" parTransId="{75905069-0D2F-43CB-BA62-A5E7686512B5}" sibTransId="{89B60DE9-C8B9-49C4-9A01-6FC5BBFCAA33}"/>
    <dgm:cxn modelId="{303C4B8D-13C8-4916-9890-C175691DE8F2}" type="presOf" srcId="{7FA4CF8E-C86D-4782-B4B7-71410E353510}" destId="{5093E4A3-FE4A-40E1-B125-7637B37E1380}" srcOrd="0" destOrd="0" presId="urn:microsoft.com/office/officeart/2005/8/layout/vList2"/>
    <dgm:cxn modelId="{7A23E58E-38B4-4B05-AE1D-1F34A30C3571}" srcId="{43BB464F-B5A4-4C93-8E11-DBA9477A6E5F}" destId="{CE53BB3B-A147-4BE5-AE7A-6FEEE5BD0BA4}" srcOrd="0" destOrd="0" parTransId="{4A6BC29A-1A1B-4D7D-B234-C6B7D69E70EC}" sibTransId="{42E12248-7F3F-40A3-9E33-8C1472A50DC2}"/>
    <dgm:cxn modelId="{1FD98EA0-2810-44BE-911B-5CBB02C45114}" type="presOf" srcId="{CE53BB3B-A147-4BE5-AE7A-6FEEE5BD0BA4}" destId="{51AAE1B6-7190-4EC2-8616-235BC813C08D}" srcOrd="0" destOrd="0" presId="urn:microsoft.com/office/officeart/2005/8/layout/vList2"/>
    <dgm:cxn modelId="{0E2FC6A2-2CD7-4390-B3B0-C11F7ABC3981}" type="presParOf" srcId="{64BDEE9A-36C3-4A25-B6C8-FAF7BE516D6B}" destId="{51AAE1B6-7190-4EC2-8616-235BC813C08D}" srcOrd="0" destOrd="0" presId="urn:microsoft.com/office/officeart/2005/8/layout/vList2"/>
    <dgm:cxn modelId="{83AC51ED-9AFF-43C0-9274-3012A8EB1258}" type="presParOf" srcId="{64BDEE9A-36C3-4A25-B6C8-FAF7BE516D6B}" destId="{5D3EA03D-8019-4DC3-8450-4BCB38CED11E}" srcOrd="1" destOrd="0" presId="urn:microsoft.com/office/officeart/2005/8/layout/vList2"/>
    <dgm:cxn modelId="{5AB730D6-507C-49B6-8C61-731AC25E0D04}" type="presParOf" srcId="{64BDEE9A-36C3-4A25-B6C8-FAF7BE516D6B}" destId="{5093E4A3-FE4A-40E1-B125-7637B37E1380}" srcOrd="2" destOrd="0" presId="urn:microsoft.com/office/officeart/2005/8/layout/vList2"/>
    <dgm:cxn modelId="{F28B1C87-0E46-45EC-ADF6-F5CAF6E79EA9}" type="presParOf" srcId="{64BDEE9A-36C3-4A25-B6C8-FAF7BE516D6B}" destId="{3C46857B-2002-4E5B-BC47-90363881E19C}" srcOrd="3" destOrd="0" presId="urn:microsoft.com/office/officeart/2005/8/layout/vList2"/>
    <dgm:cxn modelId="{4995FB98-52FD-4047-AF46-F663E4CE30E8}" type="presParOf" srcId="{64BDEE9A-36C3-4A25-B6C8-FAF7BE516D6B}" destId="{CF3F67FD-11EB-433C-8F63-4CEF03C1FB1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D5624A7-227E-46DC-897F-E4B01E5A942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A6B6A78-CE63-478D-9686-B66519E25BF2}">
      <dgm:prSet/>
      <dgm:spPr/>
      <dgm:t>
        <a:bodyPr/>
        <a:lstStyle/>
        <a:p>
          <a:r>
            <a:rPr lang="en-CA"/>
            <a:t>Less possibility of mistakes</a:t>
          </a:r>
          <a:endParaRPr lang="en-US"/>
        </a:p>
      </dgm:t>
    </dgm:pt>
    <dgm:pt modelId="{2BCD534E-DA72-4993-95D1-FE66DC85ADCB}" type="parTrans" cxnId="{43643591-96BB-4015-9388-AB5D6B4DD174}">
      <dgm:prSet/>
      <dgm:spPr/>
      <dgm:t>
        <a:bodyPr/>
        <a:lstStyle/>
        <a:p>
          <a:endParaRPr lang="en-US"/>
        </a:p>
      </dgm:t>
    </dgm:pt>
    <dgm:pt modelId="{AEC162D1-D8ED-4822-90D5-70FBB83099B6}" type="sibTrans" cxnId="{43643591-96BB-4015-9388-AB5D6B4DD174}">
      <dgm:prSet/>
      <dgm:spPr/>
      <dgm:t>
        <a:bodyPr/>
        <a:lstStyle/>
        <a:p>
          <a:endParaRPr lang="en-US"/>
        </a:p>
      </dgm:t>
    </dgm:pt>
    <dgm:pt modelId="{99C47012-7A23-43E2-843A-8081933DE501}">
      <dgm:prSet/>
      <dgm:spPr/>
      <dgm:t>
        <a:bodyPr/>
        <a:lstStyle/>
        <a:p>
          <a:r>
            <a:rPr lang="en-CA" dirty="0"/>
            <a:t>Fewer tests to write</a:t>
          </a:r>
          <a:endParaRPr lang="en-US" dirty="0"/>
        </a:p>
      </dgm:t>
    </dgm:pt>
    <dgm:pt modelId="{7130A51A-3585-4E36-A103-F19D1C9E3948}" type="parTrans" cxnId="{8A21B466-7A06-405D-BE18-D3676C62C34A}">
      <dgm:prSet/>
      <dgm:spPr/>
      <dgm:t>
        <a:bodyPr/>
        <a:lstStyle/>
        <a:p>
          <a:endParaRPr lang="en-US"/>
        </a:p>
      </dgm:t>
    </dgm:pt>
    <dgm:pt modelId="{DC8362A6-A6E7-4E73-B75B-B77DE0AA5AB5}" type="sibTrans" cxnId="{8A21B466-7A06-405D-BE18-D3676C62C34A}">
      <dgm:prSet/>
      <dgm:spPr/>
      <dgm:t>
        <a:bodyPr/>
        <a:lstStyle/>
        <a:p>
          <a:endParaRPr lang="en-US"/>
        </a:p>
      </dgm:t>
    </dgm:pt>
    <dgm:pt modelId="{B2DF4278-3992-4030-A91E-6D5A618EEC78}">
      <dgm:prSet/>
      <dgm:spPr/>
      <dgm:t>
        <a:bodyPr/>
        <a:lstStyle/>
        <a:p>
          <a:r>
            <a:rPr lang="en-CA"/>
            <a:t>Easier to understand and debug</a:t>
          </a:r>
          <a:endParaRPr lang="en-US"/>
        </a:p>
      </dgm:t>
    </dgm:pt>
    <dgm:pt modelId="{73101E4F-7E3C-474C-89C5-B68559EF8121}" type="parTrans" cxnId="{8536B37D-BA54-48D5-87B8-5B025FA1F968}">
      <dgm:prSet/>
      <dgm:spPr/>
      <dgm:t>
        <a:bodyPr/>
        <a:lstStyle/>
        <a:p>
          <a:endParaRPr lang="en-US"/>
        </a:p>
      </dgm:t>
    </dgm:pt>
    <dgm:pt modelId="{7E04E712-B549-464B-BAD4-046DBF88C5AE}" type="sibTrans" cxnId="{8536B37D-BA54-48D5-87B8-5B025FA1F968}">
      <dgm:prSet/>
      <dgm:spPr/>
      <dgm:t>
        <a:bodyPr/>
        <a:lstStyle/>
        <a:p>
          <a:endParaRPr lang="en-US"/>
        </a:p>
      </dgm:t>
    </dgm:pt>
    <dgm:pt modelId="{48281CAD-1109-45DF-B6B9-EB4FAE1FEBB7}">
      <dgm:prSet/>
      <dgm:spPr/>
      <dgm:t>
        <a:bodyPr/>
        <a:lstStyle/>
        <a:p>
          <a:r>
            <a:rPr lang="en-CA"/>
            <a:t>Easier to maintain and modify</a:t>
          </a:r>
          <a:endParaRPr lang="en-US"/>
        </a:p>
      </dgm:t>
    </dgm:pt>
    <dgm:pt modelId="{911C723B-7272-415E-BBF7-859527091EF6}" type="parTrans" cxnId="{2A5D3055-5FB6-451C-AF4C-7198D6947E6D}">
      <dgm:prSet/>
      <dgm:spPr/>
      <dgm:t>
        <a:bodyPr/>
        <a:lstStyle/>
        <a:p>
          <a:endParaRPr lang="en-US"/>
        </a:p>
      </dgm:t>
    </dgm:pt>
    <dgm:pt modelId="{521FCEF0-D4E7-4DFA-B523-D014F0F3E4EC}" type="sibTrans" cxnId="{2A5D3055-5FB6-451C-AF4C-7198D6947E6D}">
      <dgm:prSet/>
      <dgm:spPr/>
      <dgm:t>
        <a:bodyPr/>
        <a:lstStyle/>
        <a:p>
          <a:endParaRPr lang="en-US"/>
        </a:p>
      </dgm:t>
    </dgm:pt>
    <dgm:pt modelId="{DDF39E00-31BA-4C19-A6DC-A04CC125148E}" type="pres">
      <dgm:prSet presAssocID="{8D5624A7-227E-46DC-897F-E4B01E5A9421}" presName="linear" presStyleCnt="0">
        <dgm:presLayoutVars>
          <dgm:animLvl val="lvl"/>
          <dgm:resizeHandles val="exact"/>
        </dgm:presLayoutVars>
      </dgm:prSet>
      <dgm:spPr/>
    </dgm:pt>
    <dgm:pt modelId="{DA69B245-6739-4EDD-844B-B585A1BCF22F}" type="pres">
      <dgm:prSet presAssocID="{8A6B6A78-CE63-478D-9686-B66519E25BF2}" presName="parentText" presStyleLbl="node1" presStyleIdx="0" presStyleCnt="4">
        <dgm:presLayoutVars>
          <dgm:chMax val="0"/>
          <dgm:bulletEnabled val="1"/>
        </dgm:presLayoutVars>
      </dgm:prSet>
      <dgm:spPr/>
    </dgm:pt>
    <dgm:pt modelId="{9CBA89AD-0D94-44CA-99FE-3FC1708A2FF2}" type="pres">
      <dgm:prSet presAssocID="{AEC162D1-D8ED-4822-90D5-70FBB83099B6}" presName="spacer" presStyleCnt="0"/>
      <dgm:spPr/>
    </dgm:pt>
    <dgm:pt modelId="{59BFD47D-26B8-4E5B-B9E0-F3031B75C723}" type="pres">
      <dgm:prSet presAssocID="{99C47012-7A23-43E2-843A-8081933DE501}" presName="parentText" presStyleLbl="node1" presStyleIdx="1" presStyleCnt="4">
        <dgm:presLayoutVars>
          <dgm:chMax val="0"/>
          <dgm:bulletEnabled val="1"/>
        </dgm:presLayoutVars>
      </dgm:prSet>
      <dgm:spPr/>
    </dgm:pt>
    <dgm:pt modelId="{5418A3BC-1931-4D26-B82C-3B9B2718E8D2}" type="pres">
      <dgm:prSet presAssocID="{DC8362A6-A6E7-4E73-B75B-B77DE0AA5AB5}" presName="spacer" presStyleCnt="0"/>
      <dgm:spPr/>
    </dgm:pt>
    <dgm:pt modelId="{811B2471-A15D-4614-B3A1-2A1DF973CD90}" type="pres">
      <dgm:prSet presAssocID="{B2DF4278-3992-4030-A91E-6D5A618EEC78}" presName="parentText" presStyleLbl="node1" presStyleIdx="2" presStyleCnt="4">
        <dgm:presLayoutVars>
          <dgm:chMax val="0"/>
          <dgm:bulletEnabled val="1"/>
        </dgm:presLayoutVars>
      </dgm:prSet>
      <dgm:spPr/>
    </dgm:pt>
    <dgm:pt modelId="{AC37EF0B-E3F2-4FCD-A14A-B3DAB99DADA7}" type="pres">
      <dgm:prSet presAssocID="{7E04E712-B549-464B-BAD4-046DBF88C5AE}" presName="spacer" presStyleCnt="0"/>
      <dgm:spPr/>
    </dgm:pt>
    <dgm:pt modelId="{42E88460-30FB-40EE-90BE-4C025F7C8B4C}" type="pres">
      <dgm:prSet presAssocID="{48281CAD-1109-45DF-B6B9-EB4FAE1FEBB7}" presName="parentText" presStyleLbl="node1" presStyleIdx="3" presStyleCnt="4">
        <dgm:presLayoutVars>
          <dgm:chMax val="0"/>
          <dgm:bulletEnabled val="1"/>
        </dgm:presLayoutVars>
      </dgm:prSet>
      <dgm:spPr/>
    </dgm:pt>
  </dgm:ptLst>
  <dgm:cxnLst>
    <dgm:cxn modelId="{861FF32E-B6DF-4BA3-B16E-A40277DB52BF}" type="presOf" srcId="{8D5624A7-227E-46DC-897F-E4B01E5A9421}" destId="{DDF39E00-31BA-4C19-A6DC-A04CC125148E}" srcOrd="0" destOrd="0" presId="urn:microsoft.com/office/officeart/2005/8/layout/vList2"/>
    <dgm:cxn modelId="{8A21B466-7A06-405D-BE18-D3676C62C34A}" srcId="{8D5624A7-227E-46DC-897F-E4B01E5A9421}" destId="{99C47012-7A23-43E2-843A-8081933DE501}" srcOrd="1" destOrd="0" parTransId="{7130A51A-3585-4E36-A103-F19D1C9E3948}" sibTransId="{DC8362A6-A6E7-4E73-B75B-B77DE0AA5AB5}"/>
    <dgm:cxn modelId="{972C194C-C008-476B-B0A9-F9D9BDE51BE3}" type="presOf" srcId="{99C47012-7A23-43E2-843A-8081933DE501}" destId="{59BFD47D-26B8-4E5B-B9E0-F3031B75C723}" srcOrd="0" destOrd="0" presId="urn:microsoft.com/office/officeart/2005/8/layout/vList2"/>
    <dgm:cxn modelId="{2A5D3055-5FB6-451C-AF4C-7198D6947E6D}" srcId="{8D5624A7-227E-46DC-897F-E4B01E5A9421}" destId="{48281CAD-1109-45DF-B6B9-EB4FAE1FEBB7}" srcOrd="3" destOrd="0" parTransId="{911C723B-7272-415E-BBF7-859527091EF6}" sibTransId="{521FCEF0-D4E7-4DFA-B523-D014F0F3E4EC}"/>
    <dgm:cxn modelId="{8536B37D-BA54-48D5-87B8-5B025FA1F968}" srcId="{8D5624A7-227E-46DC-897F-E4B01E5A9421}" destId="{B2DF4278-3992-4030-A91E-6D5A618EEC78}" srcOrd="2" destOrd="0" parTransId="{73101E4F-7E3C-474C-89C5-B68559EF8121}" sibTransId="{7E04E712-B549-464B-BAD4-046DBF88C5AE}"/>
    <dgm:cxn modelId="{43643591-96BB-4015-9388-AB5D6B4DD174}" srcId="{8D5624A7-227E-46DC-897F-E4B01E5A9421}" destId="{8A6B6A78-CE63-478D-9686-B66519E25BF2}" srcOrd="0" destOrd="0" parTransId="{2BCD534E-DA72-4993-95D1-FE66DC85ADCB}" sibTransId="{AEC162D1-D8ED-4822-90D5-70FBB83099B6}"/>
    <dgm:cxn modelId="{6CD7B098-A49B-4666-9EC6-F8711FA0B53C}" type="presOf" srcId="{48281CAD-1109-45DF-B6B9-EB4FAE1FEBB7}" destId="{42E88460-30FB-40EE-90BE-4C025F7C8B4C}" srcOrd="0" destOrd="0" presId="urn:microsoft.com/office/officeart/2005/8/layout/vList2"/>
    <dgm:cxn modelId="{732815C7-B8ED-4D5E-84B7-D15C9373E09A}" type="presOf" srcId="{8A6B6A78-CE63-478D-9686-B66519E25BF2}" destId="{DA69B245-6739-4EDD-844B-B585A1BCF22F}" srcOrd="0" destOrd="0" presId="urn:microsoft.com/office/officeart/2005/8/layout/vList2"/>
    <dgm:cxn modelId="{964F00D5-F069-4C01-A7AB-32116328509B}" type="presOf" srcId="{B2DF4278-3992-4030-A91E-6D5A618EEC78}" destId="{811B2471-A15D-4614-B3A1-2A1DF973CD90}" srcOrd="0" destOrd="0" presId="urn:microsoft.com/office/officeart/2005/8/layout/vList2"/>
    <dgm:cxn modelId="{314B998D-7B27-4159-BEB7-B2CE80FC3B64}" type="presParOf" srcId="{DDF39E00-31BA-4C19-A6DC-A04CC125148E}" destId="{DA69B245-6739-4EDD-844B-B585A1BCF22F}" srcOrd="0" destOrd="0" presId="urn:microsoft.com/office/officeart/2005/8/layout/vList2"/>
    <dgm:cxn modelId="{104416E3-F0C2-41B3-A7FD-A6C1C41EA91F}" type="presParOf" srcId="{DDF39E00-31BA-4C19-A6DC-A04CC125148E}" destId="{9CBA89AD-0D94-44CA-99FE-3FC1708A2FF2}" srcOrd="1" destOrd="0" presId="urn:microsoft.com/office/officeart/2005/8/layout/vList2"/>
    <dgm:cxn modelId="{0CAC6A44-A325-4A60-9935-93054E5CF3C8}" type="presParOf" srcId="{DDF39E00-31BA-4C19-A6DC-A04CC125148E}" destId="{59BFD47D-26B8-4E5B-B9E0-F3031B75C723}" srcOrd="2" destOrd="0" presId="urn:microsoft.com/office/officeart/2005/8/layout/vList2"/>
    <dgm:cxn modelId="{31CF0FFB-4180-4416-9DE2-C2954D540FA5}" type="presParOf" srcId="{DDF39E00-31BA-4C19-A6DC-A04CC125148E}" destId="{5418A3BC-1931-4D26-B82C-3B9B2718E8D2}" srcOrd="3" destOrd="0" presId="urn:microsoft.com/office/officeart/2005/8/layout/vList2"/>
    <dgm:cxn modelId="{35F86167-08A1-465C-8051-1082E15EAD04}" type="presParOf" srcId="{DDF39E00-31BA-4C19-A6DC-A04CC125148E}" destId="{811B2471-A15D-4614-B3A1-2A1DF973CD90}" srcOrd="4" destOrd="0" presId="urn:microsoft.com/office/officeart/2005/8/layout/vList2"/>
    <dgm:cxn modelId="{96231130-A244-4770-9A15-00A11EDFF759}" type="presParOf" srcId="{DDF39E00-31BA-4C19-A6DC-A04CC125148E}" destId="{AC37EF0B-E3F2-4FCD-A14A-B3DAB99DADA7}" srcOrd="5" destOrd="0" presId="urn:microsoft.com/office/officeart/2005/8/layout/vList2"/>
    <dgm:cxn modelId="{1222CFC9-0439-4C82-A9F8-16750CB37788}" type="presParOf" srcId="{DDF39E00-31BA-4C19-A6DC-A04CC125148E}" destId="{42E88460-30FB-40EE-90BE-4C025F7C8B4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9FC87B3-D4B6-4D79-B3A2-C7909EFC5C3E}"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8231851-564C-4DA5-8DE4-B18CF2D4A3FB}">
      <dgm:prSet/>
      <dgm:spPr/>
      <dgm:t>
        <a:bodyPr/>
        <a:lstStyle/>
        <a:p>
          <a:pPr>
            <a:defRPr cap="all"/>
          </a:pPr>
          <a:r>
            <a:rPr lang="en-CA"/>
            <a:t>Make it as easy to understand as possible</a:t>
          </a:r>
          <a:endParaRPr lang="en-US"/>
        </a:p>
      </dgm:t>
    </dgm:pt>
    <dgm:pt modelId="{5BC784FA-A86F-4287-A115-4283A2E92E01}" type="parTrans" cxnId="{77D5F5E3-7FF1-4EC3-B0E3-CC7E17DA544D}">
      <dgm:prSet/>
      <dgm:spPr/>
      <dgm:t>
        <a:bodyPr/>
        <a:lstStyle/>
        <a:p>
          <a:endParaRPr lang="en-US"/>
        </a:p>
      </dgm:t>
    </dgm:pt>
    <dgm:pt modelId="{9C91C3CB-C439-4EE2-B74C-9AADFA536A3E}" type="sibTrans" cxnId="{77D5F5E3-7FF1-4EC3-B0E3-CC7E17DA544D}">
      <dgm:prSet/>
      <dgm:spPr/>
      <dgm:t>
        <a:bodyPr/>
        <a:lstStyle/>
        <a:p>
          <a:endParaRPr lang="en-US"/>
        </a:p>
      </dgm:t>
    </dgm:pt>
    <dgm:pt modelId="{00FE708C-C688-44F8-B61C-9756746FFA1D}">
      <dgm:prSet/>
      <dgm:spPr/>
      <dgm:t>
        <a:bodyPr/>
        <a:lstStyle/>
        <a:p>
          <a:pPr>
            <a:defRPr cap="all"/>
          </a:pPr>
          <a:r>
            <a:rPr lang="en-CA" dirty="0"/>
            <a:t>Code for People not Computers</a:t>
          </a:r>
          <a:endParaRPr lang="en-US" dirty="0"/>
        </a:p>
      </dgm:t>
    </dgm:pt>
    <dgm:pt modelId="{AC731A7F-5EC4-4DCE-A01B-CC09393FD620}" type="parTrans" cxnId="{622C8648-8774-43D7-A02B-F5DF27610DD8}">
      <dgm:prSet/>
      <dgm:spPr/>
      <dgm:t>
        <a:bodyPr/>
        <a:lstStyle/>
        <a:p>
          <a:endParaRPr lang="en-US"/>
        </a:p>
      </dgm:t>
    </dgm:pt>
    <dgm:pt modelId="{5E1D7C2D-2B14-4E03-881D-0ED9175B7E56}" type="sibTrans" cxnId="{622C8648-8774-43D7-A02B-F5DF27610DD8}">
      <dgm:prSet/>
      <dgm:spPr/>
      <dgm:t>
        <a:bodyPr/>
        <a:lstStyle/>
        <a:p>
          <a:endParaRPr lang="en-US"/>
        </a:p>
      </dgm:t>
    </dgm:pt>
    <dgm:pt modelId="{DF12098C-C546-4E33-8119-E0C017E1EB3F}">
      <dgm:prSet/>
      <dgm:spPr/>
      <dgm:t>
        <a:bodyPr/>
        <a:lstStyle/>
        <a:p>
          <a:pPr>
            <a:defRPr cap="all"/>
          </a:pPr>
          <a:r>
            <a:rPr lang="en-CA"/>
            <a:t>Describe the Problem, not the Solution</a:t>
          </a:r>
          <a:endParaRPr lang="en-US"/>
        </a:p>
      </dgm:t>
    </dgm:pt>
    <dgm:pt modelId="{844352B2-E9A6-48CA-B150-C1A129E90317}" type="parTrans" cxnId="{85A218CC-DC29-479E-88C5-F2D2CE4C5900}">
      <dgm:prSet/>
      <dgm:spPr/>
      <dgm:t>
        <a:bodyPr/>
        <a:lstStyle/>
        <a:p>
          <a:endParaRPr lang="en-US"/>
        </a:p>
      </dgm:t>
    </dgm:pt>
    <dgm:pt modelId="{FC31B22D-91F0-4A6C-9938-89F7BD2BA965}" type="sibTrans" cxnId="{85A218CC-DC29-479E-88C5-F2D2CE4C5900}">
      <dgm:prSet/>
      <dgm:spPr/>
      <dgm:t>
        <a:bodyPr/>
        <a:lstStyle/>
        <a:p>
          <a:endParaRPr lang="en-US"/>
        </a:p>
      </dgm:t>
    </dgm:pt>
    <dgm:pt modelId="{D75DC8FA-D3E0-4855-AAAB-3D23E7F2DCEB}">
      <dgm:prSet/>
      <dgm:spPr/>
      <dgm:t>
        <a:bodyPr/>
        <a:lstStyle/>
        <a:p>
          <a:pPr>
            <a:defRPr cap="all"/>
          </a:pPr>
          <a:r>
            <a:rPr lang="en-CA" dirty="0"/>
            <a:t>What you think is obvious, is not to other people </a:t>
          </a:r>
          <a:endParaRPr lang="en-US" dirty="0"/>
        </a:p>
      </dgm:t>
    </dgm:pt>
    <dgm:pt modelId="{EC064EC9-7DD7-43EE-8496-91CC0C4C81C3}" type="parTrans" cxnId="{778CCDF6-41EC-49E4-BBB4-C87D573C9AF1}">
      <dgm:prSet/>
      <dgm:spPr/>
      <dgm:t>
        <a:bodyPr/>
        <a:lstStyle/>
        <a:p>
          <a:endParaRPr lang="en-US"/>
        </a:p>
      </dgm:t>
    </dgm:pt>
    <dgm:pt modelId="{CB7FC46B-B549-423D-9489-A91F6E323AD5}" type="sibTrans" cxnId="{778CCDF6-41EC-49E4-BBB4-C87D573C9AF1}">
      <dgm:prSet/>
      <dgm:spPr/>
      <dgm:t>
        <a:bodyPr/>
        <a:lstStyle/>
        <a:p>
          <a:endParaRPr lang="en-US"/>
        </a:p>
      </dgm:t>
    </dgm:pt>
    <dgm:pt modelId="{628EABF9-9485-4476-BE48-03A2E5CC1ED3}" type="pres">
      <dgm:prSet presAssocID="{49FC87B3-D4B6-4D79-B3A2-C7909EFC5C3E}" presName="root" presStyleCnt="0">
        <dgm:presLayoutVars>
          <dgm:dir/>
          <dgm:resizeHandles val="exact"/>
        </dgm:presLayoutVars>
      </dgm:prSet>
      <dgm:spPr/>
    </dgm:pt>
    <dgm:pt modelId="{EE27FD35-F634-4EA1-9296-3CA65B577F68}" type="pres">
      <dgm:prSet presAssocID="{F8231851-564C-4DA5-8DE4-B18CF2D4A3FB}" presName="compNode" presStyleCnt="0"/>
      <dgm:spPr/>
    </dgm:pt>
    <dgm:pt modelId="{CA5FB2DB-5F84-4117-8373-BCFFCD27DCA3}" type="pres">
      <dgm:prSet presAssocID="{F8231851-564C-4DA5-8DE4-B18CF2D4A3FB}" presName="iconBgRect" presStyleLbl="bgShp" presStyleIdx="0" presStyleCnt="4"/>
      <dgm:spPr>
        <a:prstGeom prst="round2DiagRect">
          <a:avLst>
            <a:gd name="adj1" fmla="val 29727"/>
            <a:gd name="adj2" fmla="val 0"/>
          </a:avLst>
        </a:prstGeom>
      </dgm:spPr>
    </dgm:pt>
    <dgm:pt modelId="{67006BE0-14B4-43A6-A926-543EDB477535}" type="pres">
      <dgm:prSet presAssocID="{F8231851-564C-4DA5-8DE4-B18CF2D4A3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7E150E7-4ECD-4518-9383-175D53D0EFDB}" type="pres">
      <dgm:prSet presAssocID="{F8231851-564C-4DA5-8DE4-B18CF2D4A3FB}" presName="spaceRect" presStyleCnt="0"/>
      <dgm:spPr/>
    </dgm:pt>
    <dgm:pt modelId="{48CC65D4-EE95-4CBB-A3F5-1B9D4EDA62DB}" type="pres">
      <dgm:prSet presAssocID="{F8231851-564C-4DA5-8DE4-B18CF2D4A3FB}" presName="textRect" presStyleLbl="revTx" presStyleIdx="0" presStyleCnt="4">
        <dgm:presLayoutVars>
          <dgm:chMax val="1"/>
          <dgm:chPref val="1"/>
        </dgm:presLayoutVars>
      </dgm:prSet>
      <dgm:spPr/>
    </dgm:pt>
    <dgm:pt modelId="{899B664A-3F89-46F3-8B0D-62D8336D628C}" type="pres">
      <dgm:prSet presAssocID="{9C91C3CB-C439-4EE2-B74C-9AADFA536A3E}" presName="sibTrans" presStyleCnt="0"/>
      <dgm:spPr/>
    </dgm:pt>
    <dgm:pt modelId="{C7DB16D6-5733-41D3-8E3B-C95317E80999}" type="pres">
      <dgm:prSet presAssocID="{00FE708C-C688-44F8-B61C-9756746FFA1D}" presName="compNode" presStyleCnt="0"/>
      <dgm:spPr/>
    </dgm:pt>
    <dgm:pt modelId="{A8FF7804-79F8-4447-BD49-7734627738B6}" type="pres">
      <dgm:prSet presAssocID="{00FE708C-C688-44F8-B61C-9756746FFA1D}" presName="iconBgRect" presStyleLbl="bgShp" presStyleIdx="1" presStyleCnt="4"/>
      <dgm:spPr>
        <a:prstGeom prst="round2DiagRect">
          <a:avLst>
            <a:gd name="adj1" fmla="val 29727"/>
            <a:gd name="adj2" fmla="val 0"/>
          </a:avLst>
        </a:prstGeom>
      </dgm:spPr>
    </dgm:pt>
    <dgm:pt modelId="{84C79C1C-DD07-4354-B38E-08C682194648}" type="pres">
      <dgm:prSet presAssocID="{00FE708C-C688-44F8-B61C-9756746FFA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954738F-B84D-4531-8A43-9986BC415200}" type="pres">
      <dgm:prSet presAssocID="{00FE708C-C688-44F8-B61C-9756746FFA1D}" presName="spaceRect" presStyleCnt="0"/>
      <dgm:spPr/>
    </dgm:pt>
    <dgm:pt modelId="{C8931188-A044-498D-80EB-9ED01089CF9A}" type="pres">
      <dgm:prSet presAssocID="{00FE708C-C688-44F8-B61C-9756746FFA1D}" presName="textRect" presStyleLbl="revTx" presStyleIdx="1" presStyleCnt="4">
        <dgm:presLayoutVars>
          <dgm:chMax val="1"/>
          <dgm:chPref val="1"/>
        </dgm:presLayoutVars>
      </dgm:prSet>
      <dgm:spPr/>
    </dgm:pt>
    <dgm:pt modelId="{84266385-71BD-4C6A-8D21-CF3E9319B0D1}" type="pres">
      <dgm:prSet presAssocID="{5E1D7C2D-2B14-4E03-881D-0ED9175B7E56}" presName="sibTrans" presStyleCnt="0"/>
      <dgm:spPr/>
    </dgm:pt>
    <dgm:pt modelId="{CFEA279F-0574-46D0-B1F2-625658BF9974}" type="pres">
      <dgm:prSet presAssocID="{DF12098C-C546-4E33-8119-E0C017E1EB3F}" presName="compNode" presStyleCnt="0"/>
      <dgm:spPr/>
    </dgm:pt>
    <dgm:pt modelId="{844ED538-F728-4CC7-AE12-03689413838C}" type="pres">
      <dgm:prSet presAssocID="{DF12098C-C546-4E33-8119-E0C017E1EB3F}" presName="iconBgRect" presStyleLbl="bgShp" presStyleIdx="2" presStyleCnt="4"/>
      <dgm:spPr>
        <a:prstGeom prst="round2DiagRect">
          <a:avLst>
            <a:gd name="adj1" fmla="val 29727"/>
            <a:gd name="adj2" fmla="val 0"/>
          </a:avLst>
        </a:prstGeom>
      </dgm:spPr>
    </dgm:pt>
    <dgm:pt modelId="{4554003E-A743-423B-B0BA-BB5B8EBEC371}" type="pres">
      <dgm:prSet presAssocID="{DF12098C-C546-4E33-8119-E0C017E1EB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7EF6C2C7-BDC4-43DD-8E64-C19F038BDD09}" type="pres">
      <dgm:prSet presAssocID="{DF12098C-C546-4E33-8119-E0C017E1EB3F}" presName="spaceRect" presStyleCnt="0"/>
      <dgm:spPr/>
    </dgm:pt>
    <dgm:pt modelId="{B0470F63-383F-406A-B1B1-1CEF2122FFCB}" type="pres">
      <dgm:prSet presAssocID="{DF12098C-C546-4E33-8119-E0C017E1EB3F}" presName="textRect" presStyleLbl="revTx" presStyleIdx="2" presStyleCnt="4">
        <dgm:presLayoutVars>
          <dgm:chMax val="1"/>
          <dgm:chPref val="1"/>
        </dgm:presLayoutVars>
      </dgm:prSet>
      <dgm:spPr/>
    </dgm:pt>
    <dgm:pt modelId="{B898F4C3-48A2-47EA-8F5C-12A8A50E0A9A}" type="pres">
      <dgm:prSet presAssocID="{FC31B22D-91F0-4A6C-9938-89F7BD2BA965}" presName="sibTrans" presStyleCnt="0"/>
      <dgm:spPr/>
    </dgm:pt>
    <dgm:pt modelId="{E7A5A5A7-F358-4F85-AAB0-CC032CB5D18C}" type="pres">
      <dgm:prSet presAssocID="{D75DC8FA-D3E0-4855-AAAB-3D23E7F2DCEB}" presName="compNode" presStyleCnt="0"/>
      <dgm:spPr/>
    </dgm:pt>
    <dgm:pt modelId="{4E924959-F18D-49D3-858D-9FBB5329BB01}" type="pres">
      <dgm:prSet presAssocID="{D75DC8FA-D3E0-4855-AAAB-3D23E7F2DCEB}" presName="iconBgRect" presStyleLbl="bgShp" presStyleIdx="3" presStyleCnt="4"/>
      <dgm:spPr>
        <a:prstGeom prst="round2DiagRect">
          <a:avLst>
            <a:gd name="adj1" fmla="val 29727"/>
            <a:gd name="adj2" fmla="val 0"/>
          </a:avLst>
        </a:prstGeom>
      </dgm:spPr>
    </dgm:pt>
    <dgm:pt modelId="{08A552AB-55C5-416F-8F80-E18B6688DEDE}" type="pres">
      <dgm:prSet presAssocID="{D75DC8FA-D3E0-4855-AAAB-3D23E7F2DC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71AA5CA2-7021-4E86-B82C-23A952EBB6F9}" type="pres">
      <dgm:prSet presAssocID="{D75DC8FA-D3E0-4855-AAAB-3D23E7F2DCEB}" presName="spaceRect" presStyleCnt="0"/>
      <dgm:spPr/>
    </dgm:pt>
    <dgm:pt modelId="{38B9C82C-AD4C-4B39-BD0A-826DC67C4F69}" type="pres">
      <dgm:prSet presAssocID="{D75DC8FA-D3E0-4855-AAAB-3D23E7F2DCEB}" presName="textRect" presStyleLbl="revTx" presStyleIdx="3" presStyleCnt="4">
        <dgm:presLayoutVars>
          <dgm:chMax val="1"/>
          <dgm:chPref val="1"/>
        </dgm:presLayoutVars>
      </dgm:prSet>
      <dgm:spPr/>
    </dgm:pt>
  </dgm:ptLst>
  <dgm:cxnLst>
    <dgm:cxn modelId="{CC652001-8902-4713-A6A4-21AC08DFFA12}" type="presOf" srcId="{49FC87B3-D4B6-4D79-B3A2-C7909EFC5C3E}" destId="{628EABF9-9485-4476-BE48-03A2E5CC1ED3}" srcOrd="0" destOrd="0" presId="urn:microsoft.com/office/officeart/2018/5/layout/IconLeafLabelList"/>
    <dgm:cxn modelId="{A6D68928-7F78-4194-AAA4-C9C46FA87E9B}" type="presOf" srcId="{DF12098C-C546-4E33-8119-E0C017E1EB3F}" destId="{B0470F63-383F-406A-B1B1-1CEF2122FFCB}" srcOrd="0" destOrd="0" presId="urn:microsoft.com/office/officeart/2018/5/layout/IconLeafLabelList"/>
    <dgm:cxn modelId="{2E5BED60-DC24-4E65-B748-F63C69EBC846}" type="presOf" srcId="{D75DC8FA-D3E0-4855-AAAB-3D23E7F2DCEB}" destId="{38B9C82C-AD4C-4B39-BD0A-826DC67C4F69}" srcOrd="0" destOrd="0" presId="urn:microsoft.com/office/officeart/2018/5/layout/IconLeafLabelList"/>
    <dgm:cxn modelId="{622C8648-8774-43D7-A02B-F5DF27610DD8}" srcId="{49FC87B3-D4B6-4D79-B3A2-C7909EFC5C3E}" destId="{00FE708C-C688-44F8-B61C-9756746FFA1D}" srcOrd="1" destOrd="0" parTransId="{AC731A7F-5EC4-4DCE-A01B-CC09393FD620}" sibTransId="{5E1D7C2D-2B14-4E03-881D-0ED9175B7E56}"/>
    <dgm:cxn modelId="{EF896972-B64A-4F8F-918C-671D5E725B9D}" type="presOf" srcId="{00FE708C-C688-44F8-B61C-9756746FFA1D}" destId="{C8931188-A044-498D-80EB-9ED01089CF9A}" srcOrd="0" destOrd="0" presId="urn:microsoft.com/office/officeart/2018/5/layout/IconLeafLabelList"/>
    <dgm:cxn modelId="{AAAB3BAE-0D4B-42B1-A09F-70662796A533}" type="presOf" srcId="{F8231851-564C-4DA5-8DE4-B18CF2D4A3FB}" destId="{48CC65D4-EE95-4CBB-A3F5-1B9D4EDA62DB}" srcOrd="0" destOrd="0" presId="urn:microsoft.com/office/officeart/2018/5/layout/IconLeafLabelList"/>
    <dgm:cxn modelId="{85A218CC-DC29-479E-88C5-F2D2CE4C5900}" srcId="{49FC87B3-D4B6-4D79-B3A2-C7909EFC5C3E}" destId="{DF12098C-C546-4E33-8119-E0C017E1EB3F}" srcOrd="2" destOrd="0" parTransId="{844352B2-E9A6-48CA-B150-C1A129E90317}" sibTransId="{FC31B22D-91F0-4A6C-9938-89F7BD2BA965}"/>
    <dgm:cxn modelId="{77D5F5E3-7FF1-4EC3-B0E3-CC7E17DA544D}" srcId="{49FC87B3-D4B6-4D79-B3A2-C7909EFC5C3E}" destId="{F8231851-564C-4DA5-8DE4-B18CF2D4A3FB}" srcOrd="0" destOrd="0" parTransId="{5BC784FA-A86F-4287-A115-4283A2E92E01}" sibTransId="{9C91C3CB-C439-4EE2-B74C-9AADFA536A3E}"/>
    <dgm:cxn modelId="{778CCDF6-41EC-49E4-BBB4-C87D573C9AF1}" srcId="{49FC87B3-D4B6-4D79-B3A2-C7909EFC5C3E}" destId="{D75DC8FA-D3E0-4855-AAAB-3D23E7F2DCEB}" srcOrd="3" destOrd="0" parTransId="{EC064EC9-7DD7-43EE-8496-91CC0C4C81C3}" sibTransId="{CB7FC46B-B549-423D-9489-A91F6E323AD5}"/>
    <dgm:cxn modelId="{006E65C1-8E25-4BE2-ADEE-57A6101D2916}" type="presParOf" srcId="{628EABF9-9485-4476-BE48-03A2E5CC1ED3}" destId="{EE27FD35-F634-4EA1-9296-3CA65B577F68}" srcOrd="0" destOrd="0" presId="urn:microsoft.com/office/officeart/2018/5/layout/IconLeafLabelList"/>
    <dgm:cxn modelId="{4EF2E1AD-B654-4070-838D-A154B15A39A4}" type="presParOf" srcId="{EE27FD35-F634-4EA1-9296-3CA65B577F68}" destId="{CA5FB2DB-5F84-4117-8373-BCFFCD27DCA3}" srcOrd="0" destOrd="0" presId="urn:microsoft.com/office/officeart/2018/5/layout/IconLeafLabelList"/>
    <dgm:cxn modelId="{50101B83-B874-4040-B5BB-8B6F4F87E8C7}" type="presParOf" srcId="{EE27FD35-F634-4EA1-9296-3CA65B577F68}" destId="{67006BE0-14B4-43A6-A926-543EDB477535}" srcOrd="1" destOrd="0" presId="urn:microsoft.com/office/officeart/2018/5/layout/IconLeafLabelList"/>
    <dgm:cxn modelId="{20D19886-DE45-406E-B6BA-D63076D027A6}" type="presParOf" srcId="{EE27FD35-F634-4EA1-9296-3CA65B577F68}" destId="{67E150E7-4ECD-4518-9383-175D53D0EFDB}" srcOrd="2" destOrd="0" presId="urn:microsoft.com/office/officeart/2018/5/layout/IconLeafLabelList"/>
    <dgm:cxn modelId="{BAA02217-B008-45B7-9237-D5035B9454B4}" type="presParOf" srcId="{EE27FD35-F634-4EA1-9296-3CA65B577F68}" destId="{48CC65D4-EE95-4CBB-A3F5-1B9D4EDA62DB}" srcOrd="3" destOrd="0" presId="urn:microsoft.com/office/officeart/2018/5/layout/IconLeafLabelList"/>
    <dgm:cxn modelId="{766489AC-FA81-4C7C-861A-53491EEB0EC2}" type="presParOf" srcId="{628EABF9-9485-4476-BE48-03A2E5CC1ED3}" destId="{899B664A-3F89-46F3-8B0D-62D8336D628C}" srcOrd="1" destOrd="0" presId="urn:microsoft.com/office/officeart/2018/5/layout/IconLeafLabelList"/>
    <dgm:cxn modelId="{5264640C-CD0D-4318-80AD-B7CABE5F66B5}" type="presParOf" srcId="{628EABF9-9485-4476-BE48-03A2E5CC1ED3}" destId="{C7DB16D6-5733-41D3-8E3B-C95317E80999}" srcOrd="2" destOrd="0" presId="urn:microsoft.com/office/officeart/2018/5/layout/IconLeafLabelList"/>
    <dgm:cxn modelId="{3F0051F1-48A6-44FF-A978-483847B1A666}" type="presParOf" srcId="{C7DB16D6-5733-41D3-8E3B-C95317E80999}" destId="{A8FF7804-79F8-4447-BD49-7734627738B6}" srcOrd="0" destOrd="0" presId="urn:microsoft.com/office/officeart/2018/5/layout/IconLeafLabelList"/>
    <dgm:cxn modelId="{42C632CA-F130-4BA4-84EA-BAAFCE8E8B8C}" type="presParOf" srcId="{C7DB16D6-5733-41D3-8E3B-C95317E80999}" destId="{84C79C1C-DD07-4354-B38E-08C682194648}" srcOrd="1" destOrd="0" presId="urn:microsoft.com/office/officeart/2018/5/layout/IconLeafLabelList"/>
    <dgm:cxn modelId="{EDBB8029-35B3-4E72-99DC-5479B2EFFFE0}" type="presParOf" srcId="{C7DB16D6-5733-41D3-8E3B-C95317E80999}" destId="{4954738F-B84D-4531-8A43-9986BC415200}" srcOrd="2" destOrd="0" presId="urn:microsoft.com/office/officeart/2018/5/layout/IconLeafLabelList"/>
    <dgm:cxn modelId="{2DEEC11D-4B55-4B66-9A12-9EA4EE2F8BED}" type="presParOf" srcId="{C7DB16D6-5733-41D3-8E3B-C95317E80999}" destId="{C8931188-A044-498D-80EB-9ED01089CF9A}" srcOrd="3" destOrd="0" presId="urn:microsoft.com/office/officeart/2018/5/layout/IconLeafLabelList"/>
    <dgm:cxn modelId="{1FAC9AD6-55DE-47FE-B587-2FC70B1D7928}" type="presParOf" srcId="{628EABF9-9485-4476-BE48-03A2E5CC1ED3}" destId="{84266385-71BD-4C6A-8D21-CF3E9319B0D1}" srcOrd="3" destOrd="0" presId="urn:microsoft.com/office/officeart/2018/5/layout/IconLeafLabelList"/>
    <dgm:cxn modelId="{D21EF47C-301B-4CC4-80AD-5FE0E331AD0A}" type="presParOf" srcId="{628EABF9-9485-4476-BE48-03A2E5CC1ED3}" destId="{CFEA279F-0574-46D0-B1F2-625658BF9974}" srcOrd="4" destOrd="0" presId="urn:microsoft.com/office/officeart/2018/5/layout/IconLeafLabelList"/>
    <dgm:cxn modelId="{F174AB6E-F267-4E27-952B-8881433C49AA}" type="presParOf" srcId="{CFEA279F-0574-46D0-B1F2-625658BF9974}" destId="{844ED538-F728-4CC7-AE12-03689413838C}" srcOrd="0" destOrd="0" presId="urn:microsoft.com/office/officeart/2018/5/layout/IconLeafLabelList"/>
    <dgm:cxn modelId="{6D1B59F2-4DDA-401E-92B0-71DA36090770}" type="presParOf" srcId="{CFEA279F-0574-46D0-B1F2-625658BF9974}" destId="{4554003E-A743-423B-B0BA-BB5B8EBEC371}" srcOrd="1" destOrd="0" presId="urn:microsoft.com/office/officeart/2018/5/layout/IconLeafLabelList"/>
    <dgm:cxn modelId="{EA5AAC80-17AA-4314-BDC0-2A05B1F46895}" type="presParOf" srcId="{CFEA279F-0574-46D0-B1F2-625658BF9974}" destId="{7EF6C2C7-BDC4-43DD-8E64-C19F038BDD09}" srcOrd="2" destOrd="0" presId="urn:microsoft.com/office/officeart/2018/5/layout/IconLeafLabelList"/>
    <dgm:cxn modelId="{5D807CA3-C007-40CF-87FD-5DB1F31F82F9}" type="presParOf" srcId="{CFEA279F-0574-46D0-B1F2-625658BF9974}" destId="{B0470F63-383F-406A-B1B1-1CEF2122FFCB}" srcOrd="3" destOrd="0" presId="urn:microsoft.com/office/officeart/2018/5/layout/IconLeafLabelList"/>
    <dgm:cxn modelId="{545C8B95-BB39-4E30-89F5-683552FBF673}" type="presParOf" srcId="{628EABF9-9485-4476-BE48-03A2E5CC1ED3}" destId="{B898F4C3-48A2-47EA-8F5C-12A8A50E0A9A}" srcOrd="5" destOrd="0" presId="urn:microsoft.com/office/officeart/2018/5/layout/IconLeafLabelList"/>
    <dgm:cxn modelId="{8C89E8D9-C679-425F-951A-75DD7BBB0EF1}" type="presParOf" srcId="{628EABF9-9485-4476-BE48-03A2E5CC1ED3}" destId="{E7A5A5A7-F358-4F85-AAB0-CC032CB5D18C}" srcOrd="6" destOrd="0" presId="urn:microsoft.com/office/officeart/2018/5/layout/IconLeafLabelList"/>
    <dgm:cxn modelId="{CDF65C52-2BBA-4146-A40D-ADD6CB9EDC83}" type="presParOf" srcId="{E7A5A5A7-F358-4F85-AAB0-CC032CB5D18C}" destId="{4E924959-F18D-49D3-858D-9FBB5329BB01}" srcOrd="0" destOrd="0" presId="urn:microsoft.com/office/officeart/2018/5/layout/IconLeafLabelList"/>
    <dgm:cxn modelId="{601D7C2B-83D5-48E8-85D2-823EE1C50724}" type="presParOf" srcId="{E7A5A5A7-F358-4F85-AAB0-CC032CB5D18C}" destId="{08A552AB-55C5-416F-8F80-E18B6688DEDE}" srcOrd="1" destOrd="0" presId="urn:microsoft.com/office/officeart/2018/5/layout/IconLeafLabelList"/>
    <dgm:cxn modelId="{D79BAB3E-BA7C-4171-9121-2571D066ADA7}" type="presParOf" srcId="{E7A5A5A7-F358-4F85-AAB0-CC032CB5D18C}" destId="{71AA5CA2-7021-4E86-B82C-23A952EBB6F9}" srcOrd="2" destOrd="0" presId="urn:microsoft.com/office/officeart/2018/5/layout/IconLeafLabelList"/>
    <dgm:cxn modelId="{EE5FB1CB-1EB6-4432-9CB6-42D466EB0E53}" type="presParOf" srcId="{E7A5A5A7-F358-4F85-AAB0-CC032CB5D18C}" destId="{38B9C82C-AD4C-4B39-BD0A-826DC67C4F6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1B458B8-0774-4EBB-ACA6-8D2B688F3162}"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DCE83E4B-7A75-4D6D-A1D1-6BE76AFCE250}">
      <dgm:prSet/>
      <dgm:spPr/>
      <dgm:t>
        <a:bodyPr/>
        <a:lstStyle/>
        <a:p>
          <a:r>
            <a:rPr lang="en-CA"/>
            <a:t>Reference projects </a:t>
          </a:r>
          <a:endParaRPr lang="en-US"/>
        </a:p>
      </dgm:t>
    </dgm:pt>
    <dgm:pt modelId="{4AA35616-4423-4B81-846F-D117BC3E7A64}" type="parTrans" cxnId="{DE102C2C-7C40-4EA7-856D-3A3556E9ED90}">
      <dgm:prSet/>
      <dgm:spPr/>
      <dgm:t>
        <a:bodyPr/>
        <a:lstStyle/>
        <a:p>
          <a:endParaRPr lang="en-US"/>
        </a:p>
      </dgm:t>
    </dgm:pt>
    <dgm:pt modelId="{75AE5E4F-E679-4EAA-8521-72AB4C74A873}" type="sibTrans" cxnId="{DE102C2C-7C40-4EA7-856D-3A3556E9ED90}">
      <dgm:prSet phldrT="1" phldr="0"/>
      <dgm:spPr/>
      <dgm:t>
        <a:bodyPr/>
        <a:lstStyle/>
        <a:p>
          <a:r>
            <a:rPr lang="en-US"/>
            <a:t>1</a:t>
          </a:r>
        </a:p>
      </dgm:t>
    </dgm:pt>
    <dgm:pt modelId="{0E34323A-8AF2-49EB-B61A-1174AA3E9E6E}">
      <dgm:prSet/>
      <dgm:spPr/>
      <dgm:t>
        <a:bodyPr/>
        <a:lstStyle/>
        <a:p>
          <a:r>
            <a:rPr lang="en-CA" dirty="0"/>
            <a:t>Install packages using Nuget </a:t>
          </a:r>
          <a:endParaRPr lang="en-US" dirty="0"/>
        </a:p>
      </dgm:t>
    </dgm:pt>
    <dgm:pt modelId="{C8A85FBD-4CE5-45C6-B1D5-3ED240FBF8B5}" type="parTrans" cxnId="{7EBF792D-C9D2-47B1-A4E8-D16828B4D143}">
      <dgm:prSet/>
      <dgm:spPr/>
      <dgm:t>
        <a:bodyPr/>
        <a:lstStyle/>
        <a:p>
          <a:endParaRPr lang="en-US"/>
        </a:p>
      </dgm:t>
    </dgm:pt>
    <dgm:pt modelId="{5A8EC698-F237-48A5-B1F3-FE1C93FC0A22}" type="sibTrans" cxnId="{7EBF792D-C9D2-47B1-A4E8-D16828B4D143}">
      <dgm:prSet phldrT="2" phldr="0"/>
      <dgm:spPr/>
      <dgm:t>
        <a:bodyPr/>
        <a:lstStyle/>
        <a:p>
          <a:r>
            <a:rPr lang="en-US"/>
            <a:t>2</a:t>
          </a:r>
        </a:p>
      </dgm:t>
    </dgm:pt>
    <dgm:pt modelId="{19D66153-9097-46F1-B02C-B31F0ED9ECD3}">
      <dgm:prSet/>
      <dgm:spPr/>
      <dgm:t>
        <a:bodyPr/>
        <a:lstStyle/>
        <a:p>
          <a:r>
            <a:rPr lang="en-CA"/>
            <a:t>Link managed assemblies (DLL / EXE)</a:t>
          </a:r>
          <a:endParaRPr lang="en-US"/>
        </a:p>
      </dgm:t>
    </dgm:pt>
    <dgm:pt modelId="{AD41C1E2-44A6-4A1B-BF42-E891D189867A}" type="parTrans" cxnId="{11610CAA-2801-4137-9402-03E70E5BCEA5}">
      <dgm:prSet/>
      <dgm:spPr/>
      <dgm:t>
        <a:bodyPr/>
        <a:lstStyle/>
        <a:p>
          <a:endParaRPr lang="en-US"/>
        </a:p>
      </dgm:t>
    </dgm:pt>
    <dgm:pt modelId="{0C7355A9-7773-4376-A38A-3B9E4013B242}" type="sibTrans" cxnId="{11610CAA-2801-4137-9402-03E70E5BCEA5}">
      <dgm:prSet phldrT="3" phldr="0"/>
      <dgm:spPr/>
      <dgm:t>
        <a:bodyPr/>
        <a:lstStyle/>
        <a:p>
          <a:r>
            <a:rPr lang="en-US"/>
            <a:t>3</a:t>
          </a:r>
        </a:p>
      </dgm:t>
    </dgm:pt>
    <dgm:pt modelId="{7BDC7765-CCFA-4AD5-97FA-FA1AFED3C9CF}">
      <dgm:prSet/>
      <dgm:spPr/>
      <dgm:t>
        <a:bodyPr/>
        <a:lstStyle/>
        <a:p>
          <a:r>
            <a:rPr lang="en-CA"/>
            <a:t>Call native libraries using PInvoke</a:t>
          </a:r>
          <a:endParaRPr lang="en-US"/>
        </a:p>
      </dgm:t>
    </dgm:pt>
    <dgm:pt modelId="{D4B72AD8-7018-47DE-A9DB-8C1A5B354479}" type="parTrans" cxnId="{A44EFC95-E347-4BA6-BCFC-3E7D3E4B2CC0}">
      <dgm:prSet/>
      <dgm:spPr/>
      <dgm:t>
        <a:bodyPr/>
        <a:lstStyle/>
        <a:p>
          <a:endParaRPr lang="en-US"/>
        </a:p>
      </dgm:t>
    </dgm:pt>
    <dgm:pt modelId="{9148F30C-2E85-463F-BE3F-4A84D6901335}" type="sibTrans" cxnId="{A44EFC95-E347-4BA6-BCFC-3E7D3E4B2CC0}">
      <dgm:prSet phldrT="4" phldr="0"/>
      <dgm:spPr/>
      <dgm:t>
        <a:bodyPr/>
        <a:lstStyle/>
        <a:p>
          <a:r>
            <a:rPr lang="en-US"/>
            <a:t>4</a:t>
          </a:r>
        </a:p>
      </dgm:t>
    </dgm:pt>
    <dgm:pt modelId="{0FBEEF8F-06E0-41A2-AB7A-32C1F94D8663}" type="pres">
      <dgm:prSet presAssocID="{71B458B8-0774-4EBB-ACA6-8D2B688F3162}" presName="Name0" presStyleCnt="0">
        <dgm:presLayoutVars>
          <dgm:animLvl val="lvl"/>
          <dgm:resizeHandles val="exact"/>
        </dgm:presLayoutVars>
      </dgm:prSet>
      <dgm:spPr/>
    </dgm:pt>
    <dgm:pt modelId="{64DFB084-657A-4F2F-884A-7948C514F274}" type="pres">
      <dgm:prSet presAssocID="{DCE83E4B-7A75-4D6D-A1D1-6BE76AFCE250}" presName="compositeNode" presStyleCnt="0">
        <dgm:presLayoutVars>
          <dgm:bulletEnabled val="1"/>
        </dgm:presLayoutVars>
      </dgm:prSet>
      <dgm:spPr/>
    </dgm:pt>
    <dgm:pt modelId="{006C8FB0-DF2B-4236-95BE-0648A2636B1C}" type="pres">
      <dgm:prSet presAssocID="{DCE83E4B-7A75-4D6D-A1D1-6BE76AFCE250}" presName="bgRect" presStyleLbl="bgAccFollowNode1" presStyleIdx="0" presStyleCnt="4"/>
      <dgm:spPr/>
    </dgm:pt>
    <dgm:pt modelId="{4BA4B529-6CF5-43FA-ADEB-C1FA0BB7A001}" type="pres">
      <dgm:prSet presAssocID="{75AE5E4F-E679-4EAA-8521-72AB4C74A873}" presName="sibTransNodeCircle" presStyleLbl="alignNode1" presStyleIdx="0" presStyleCnt="8">
        <dgm:presLayoutVars>
          <dgm:chMax val="0"/>
          <dgm:bulletEnabled/>
        </dgm:presLayoutVars>
      </dgm:prSet>
      <dgm:spPr/>
    </dgm:pt>
    <dgm:pt modelId="{60B9DCAE-E112-4EFD-ABE3-3977396D1EBD}" type="pres">
      <dgm:prSet presAssocID="{DCE83E4B-7A75-4D6D-A1D1-6BE76AFCE250}" presName="bottomLine" presStyleLbl="alignNode1" presStyleIdx="1" presStyleCnt="8">
        <dgm:presLayoutVars/>
      </dgm:prSet>
      <dgm:spPr/>
    </dgm:pt>
    <dgm:pt modelId="{1B7EE787-C77B-4F9A-8AF6-915D6EBD8D95}" type="pres">
      <dgm:prSet presAssocID="{DCE83E4B-7A75-4D6D-A1D1-6BE76AFCE250}" presName="nodeText" presStyleLbl="bgAccFollowNode1" presStyleIdx="0" presStyleCnt="4">
        <dgm:presLayoutVars>
          <dgm:bulletEnabled val="1"/>
        </dgm:presLayoutVars>
      </dgm:prSet>
      <dgm:spPr/>
    </dgm:pt>
    <dgm:pt modelId="{FAEA5503-29DF-4D6F-A859-8B774327BC99}" type="pres">
      <dgm:prSet presAssocID="{75AE5E4F-E679-4EAA-8521-72AB4C74A873}" presName="sibTrans" presStyleCnt="0"/>
      <dgm:spPr/>
    </dgm:pt>
    <dgm:pt modelId="{300F5734-9B9B-4622-B13D-A8D8565AEB8B}" type="pres">
      <dgm:prSet presAssocID="{0E34323A-8AF2-49EB-B61A-1174AA3E9E6E}" presName="compositeNode" presStyleCnt="0">
        <dgm:presLayoutVars>
          <dgm:bulletEnabled val="1"/>
        </dgm:presLayoutVars>
      </dgm:prSet>
      <dgm:spPr/>
    </dgm:pt>
    <dgm:pt modelId="{CDF87FCA-42CB-4738-A0E2-8CCADE6B6226}" type="pres">
      <dgm:prSet presAssocID="{0E34323A-8AF2-49EB-B61A-1174AA3E9E6E}" presName="bgRect" presStyleLbl="bgAccFollowNode1" presStyleIdx="1" presStyleCnt="4"/>
      <dgm:spPr/>
    </dgm:pt>
    <dgm:pt modelId="{EFC2C7BA-2035-4E8B-AB9C-1C7A8D8E9DC4}" type="pres">
      <dgm:prSet presAssocID="{5A8EC698-F237-48A5-B1F3-FE1C93FC0A22}" presName="sibTransNodeCircle" presStyleLbl="alignNode1" presStyleIdx="2" presStyleCnt="8">
        <dgm:presLayoutVars>
          <dgm:chMax val="0"/>
          <dgm:bulletEnabled/>
        </dgm:presLayoutVars>
      </dgm:prSet>
      <dgm:spPr/>
    </dgm:pt>
    <dgm:pt modelId="{AF68B058-3E8D-4F59-9F4A-561A54369DD9}" type="pres">
      <dgm:prSet presAssocID="{0E34323A-8AF2-49EB-B61A-1174AA3E9E6E}" presName="bottomLine" presStyleLbl="alignNode1" presStyleIdx="3" presStyleCnt="8">
        <dgm:presLayoutVars/>
      </dgm:prSet>
      <dgm:spPr/>
    </dgm:pt>
    <dgm:pt modelId="{54CF54D0-3502-4B1D-A71A-C94DB66A779B}" type="pres">
      <dgm:prSet presAssocID="{0E34323A-8AF2-49EB-B61A-1174AA3E9E6E}" presName="nodeText" presStyleLbl="bgAccFollowNode1" presStyleIdx="1" presStyleCnt="4">
        <dgm:presLayoutVars>
          <dgm:bulletEnabled val="1"/>
        </dgm:presLayoutVars>
      </dgm:prSet>
      <dgm:spPr/>
    </dgm:pt>
    <dgm:pt modelId="{DF2914E7-E895-41A1-99A8-A61CB9A27435}" type="pres">
      <dgm:prSet presAssocID="{5A8EC698-F237-48A5-B1F3-FE1C93FC0A22}" presName="sibTrans" presStyleCnt="0"/>
      <dgm:spPr/>
    </dgm:pt>
    <dgm:pt modelId="{2F35FF6B-085E-48CE-8B65-313C4337F9F6}" type="pres">
      <dgm:prSet presAssocID="{19D66153-9097-46F1-B02C-B31F0ED9ECD3}" presName="compositeNode" presStyleCnt="0">
        <dgm:presLayoutVars>
          <dgm:bulletEnabled val="1"/>
        </dgm:presLayoutVars>
      </dgm:prSet>
      <dgm:spPr/>
    </dgm:pt>
    <dgm:pt modelId="{6FE217E4-D1A1-4C23-930A-2C51165EF316}" type="pres">
      <dgm:prSet presAssocID="{19D66153-9097-46F1-B02C-B31F0ED9ECD3}" presName="bgRect" presStyleLbl="bgAccFollowNode1" presStyleIdx="2" presStyleCnt="4"/>
      <dgm:spPr/>
    </dgm:pt>
    <dgm:pt modelId="{F98DA1DD-07CE-496A-8B45-83DB3FEEDDFB}" type="pres">
      <dgm:prSet presAssocID="{0C7355A9-7773-4376-A38A-3B9E4013B242}" presName="sibTransNodeCircle" presStyleLbl="alignNode1" presStyleIdx="4" presStyleCnt="8">
        <dgm:presLayoutVars>
          <dgm:chMax val="0"/>
          <dgm:bulletEnabled/>
        </dgm:presLayoutVars>
      </dgm:prSet>
      <dgm:spPr/>
    </dgm:pt>
    <dgm:pt modelId="{A5561EC2-D653-42B4-A81E-13ABE1F084A1}" type="pres">
      <dgm:prSet presAssocID="{19D66153-9097-46F1-B02C-B31F0ED9ECD3}" presName="bottomLine" presStyleLbl="alignNode1" presStyleIdx="5" presStyleCnt="8">
        <dgm:presLayoutVars/>
      </dgm:prSet>
      <dgm:spPr/>
    </dgm:pt>
    <dgm:pt modelId="{D8779C5E-5D2B-4436-89CE-EEA393D472F3}" type="pres">
      <dgm:prSet presAssocID="{19D66153-9097-46F1-B02C-B31F0ED9ECD3}" presName="nodeText" presStyleLbl="bgAccFollowNode1" presStyleIdx="2" presStyleCnt="4">
        <dgm:presLayoutVars>
          <dgm:bulletEnabled val="1"/>
        </dgm:presLayoutVars>
      </dgm:prSet>
      <dgm:spPr/>
    </dgm:pt>
    <dgm:pt modelId="{44EE92E4-826C-4647-AB49-43C1C711EAFD}" type="pres">
      <dgm:prSet presAssocID="{0C7355A9-7773-4376-A38A-3B9E4013B242}" presName="sibTrans" presStyleCnt="0"/>
      <dgm:spPr/>
    </dgm:pt>
    <dgm:pt modelId="{17A8732A-64FB-4C15-BA3A-C7ED91A27273}" type="pres">
      <dgm:prSet presAssocID="{7BDC7765-CCFA-4AD5-97FA-FA1AFED3C9CF}" presName="compositeNode" presStyleCnt="0">
        <dgm:presLayoutVars>
          <dgm:bulletEnabled val="1"/>
        </dgm:presLayoutVars>
      </dgm:prSet>
      <dgm:spPr/>
    </dgm:pt>
    <dgm:pt modelId="{7994921C-BCF7-4912-970C-7CC24BA3162B}" type="pres">
      <dgm:prSet presAssocID="{7BDC7765-CCFA-4AD5-97FA-FA1AFED3C9CF}" presName="bgRect" presStyleLbl="bgAccFollowNode1" presStyleIdx="3" presStyleCnt="4"/>
      <dgm:spPr/>
    </dgm:pt>
    <dgm:pt modelId="{99A9BB99-6009-4208-9DA5-747E42BB41E9}" type="pres">
      <dgm:prSet presAssocID="{9148F30C-2E85-463F-BE3F-4A84D6901335}" presName="sibTransNodeCircle" presStyleLbl="alignNode1" presStyleIdx="6" presStyleCnt="8">
        <dgm:presLayoutVars>
          <dgm:chMax val="0"/>
          <dgm:bulletEnabled/>
        </dgm:presLayoutVars>
      </dgm:prSet>
      <dgm:spPr/>
    </dgm:pt>
    <dgm:pt modelId="{DC5146A2-C75D-4CE9-9636-51FE00E14CD0}" type="pres">
      <dgm:prSet presAssocID="{7BDC7765-CCFA-4AD5-97FA-FA1AFED3C9CF}" presName="bottomLine" presStyleLbl="alignNode1" presStyleIdx="7" presStyleCnt="8">
        <dgm:presLayoutVars/>
      </dgm:prSet>
      <dgm:spPr/>
    </dgm:pt>
    <dgm:pt modelId="{CB7ED3FB-48A0-411D-8B82-48A035551D82}" type="pres">
      <dgm:prSet presAssocID="{7BDC7765-CCFA-4AD5-97FA-FA1AFED3C9CF}" presName="nodeText" presStyleLbl="bgAccFollowNode1" presStyleIdx="3" presStyleCnt="4">
        <dgm:presLayoutVars>
          <dgm:bulletEnabled val="1"/>
        </dgm:presLayoutVars>
      </dgm:prSet>
      <dgm:spPr/>
    </dgm:pt>
  </dgm:ptLst>
  <dgm:cxnLst>
    <dgm:cxn modelId="{5FE0AB18-FBDB-4815-8937-C54C1A4D332E}" type="presOf" srcId="{19D66153-9097-46F1-B02C-B31F0ED9ECD3}" destId="{D8779C5E-5D2B-4436-89CE-EEA393D472F3}" srcOrd="1" destOrd="0" presId="urn:microsoft.com/office/officeart/2016/7/layout/BasicLinearProcessNumbered"/>
    <dgm:cxn modelId="{ED1BCE1F-66F3-403A-A971-FD93187001EE}" type="presOf" srcId="{71B458B8-0774-4EBB-ACA6-8D2B688F3162}" destId="{0FBEEF8F-06E0-41A2-AB7A-32C1F94D8663}" srcOrd="0" destOrd="0" presId="urn:microsoft.com/office/officeart/2016/7/layout/BasicLinearProcessNumbered"/>
    <dgm:cxn modelId="{DE102C2C-7C40-4EA7-856D-3A3556E9ED90}" srcId="{71B458B8-0774-4EBB-ACA6-8D2B688F3162}" destId="{DCE83E4B-7A75-4D6D-A1D1-6BE76AFCE250}" srcOrd="0" destOrd="0" parTransId="{4AA35616-4423-4B81-846F-D117BC3E7A64}" sibTransId="{75AE5E4F-E679-4EAA-8521-72AB4C74A873}"/>
    <dgm:cxn modelId="{7EBF792D-C9D2-47B1-A4E8-D16828B4D143}" srcId="{71B458B8-0774-4EBB-ACA6-8D2B688F3162}" destId="{0E34323A-8AF2-49EB-B61A-1174AA3E9E6E}" srcOrd="1" destOrd="0" parTransId="{C8A85FBD-4CE5-45C6-B1D5-3ED240FBF8B5}" sibTransId="{5A8EC698-F237-48A5-B1F3-FE1C93FC0A22}"/>
    <dgm:cxn modelId="{E958EB33-4505-414E-9123-D6833F81D56C}" type="presOf" srcId="{0C7355A9-7773-4376-A38A-3B9E4013B242}" destId="{F98DA1DD-07CE-496A-8B45-83DB3FEEDDFB}" srcOrd="0" destOrd="0" presId="urn:microsoft.com/office/officeart/2016/7/layout/BasicLinearProcessNumbered"/>
    <dgm:cxn modelId="{BFCEE63F-19D9-4679-A5B4-6971CC917CF9}" type="presOf" srcId="{DCE83E4B-7A75-4D6D-A1D1-6BE76AFCE250}" destId="{006C8FB0-DF2B-4236-95BE-0648A2636B1C}" srcOrd="0" destOrd="0" presId="urn:microsoft.com/office/officeart/2016/7/layout/BasicLinearProcessNumbered"/>
    <dgm:cxn modelId="{991E8551-9683-4CEF-8E8F-109762B061AE}" type="presOf" srcId="{7BDC7765-CCFA-4AD5-97FA-FA1AFED3C9CF}" destId="{7994921C-BCF7-4912-970C-7CC24BA3162B}" srcOrd="0" destOrd="0" presId="urn:microsoft.com/office/officeart/2016/7/layout/BasicLinearProcessNumbered"/>
    <dgm:cxn modelId="{FA558C55-5963-4060-8E0A-FD559A56FD39}" type="presOf" srcId="{75AE5E4F-E679-4EAA-8521-72AB4C74A873}" destId="{4BA4B529-6CF5-43FA-ADEB-C1FA0BB7A001}" srcOrd="0" destOrd="0" presId="urn:microsoft.com/office/officeart/2016/7/layout/BasicLinearProcessNumbered"/>
    <dgm:cxn modelId="{83874859-DEB1-44EC-8477-ABBD8E038964}" type="presOf" srcId="{0E34323A-8AF2-49EB-B61A-1174AA3E9E6E}" destId="{54CF54D0-3502-4B1D-A71A-C94DB66A779B}" srcOrd="1" destOrd="0" presId="urn:microsoft.com/office/officeart/2016/7/layout/BasicLinearProcessNumbered"/>
    <dgm:cxn modelId="{2DED6886-8F37-4DD0-AF43-369244E4851A}" type="presOf" srcId="{19D66153-9097-46F1-B02C-B31F0ED9ECD3}" destId="{6FE217E4-D1A1-4C23-930A-2C51165EF316}" srcOrd="0" destOrd="0" presId="urn:microsoft.com/office/officeart/2016/7/layout/BasicLinearProcessNumbered"/>
    <dgm:cxn modelId="{73A34994-3A52-424D-A6AC-362A4FFB8E42}" type="presOf" srcId="{5A8EC698-F237-48A5-B1F3-FE1C93FC0A22}" destId="{EFC2C7BA-2035-4E8B-AB9C-1C7A8D8E9DC4}" srcOrd="0" destOrd="0" presId="urn:microsoft.com/office/officeart/2016/7/layout/BasicLinearProcessNumbered"/>
    <dgm:cxn modelId="{A44EFC95-E347-4BA6-BCFC-3E7D3E4B2CC0}" srcId="{71B458B8-0774-4EBB-ACA6-8D2B688F3162}" destId="{7BDC7765-CCFA-4AD5-97FA-FA1AFED3C9CF}" srcOrd="3" destOrd="0" parTransId="{D4B72AD8-7018-47DE-A9DB-8C1A5B354479}" sibTransId="{9148F30C-2E85-463F-BE3F-4A84D6901335}"/>
    <dgm:cxn modelId="{DC04F8A1-FFA3-476C-B06E-B66A9617F2FB}" type="presOf" srcId="{DCE83E4B-7A75-4D6D-A1D1-6BE76AFCE250}" destId="{1B7EE787-C77B-4F9A-8AF6-915D6EBD8D95}" srcOrd="1" destOrd="0" presId="urn:microsoft.com/office/officeart/2016/7/layout/BasicLinearProcessNumbered"/>
    <dgm:cxn modelId="{CF9614A9-9998-47AE-A55D-9D3F648391DE}" type="presOf" srcId="{0E34323A-8AF2-49EB-B61A-1174AA3E9E6E}" destId="{CDF87FCA-42CB-4738-A0E2-8CCADE6B6226}" srcOrd="0" destOrd="0" presId="urn:microsoft.com/office/officeart/2016/7/layout/BasicLinearProcessNumbered"/>
    <dgm:cxn modelId="{11610CAA-2801-4137-9402-03E70E5BCEA5}" srcId="{71B458B8-0774-4EBB-ACA6-8D2B688F3162}" destId="{19D66153-9097-46F1-B02C-B31F0ED9ECD3}" srcOrd="2" destOrd="0" parTransId="{AD41C1E2-44A6-4A1B-BF42-E891D189867A}" sibTransId="{0C7355A9-7773-4376-A38A-3B9E4013B242}"/>
    <dgm:cxn modelId="{B32049B0-9EBD-4E43-B5C3-39699267032F}" type="presOf" srcId="{7BDC7765-CCFA-4AD5-97FA-FA1AFED3C9CF}" destId="{CB7ED3FB-48A0-411D-8B82-48A035551D82}" srcOrd="1" destOrd="0" presId="urn:microsoft.com/office/officeart/2016/7/layout/BasicLinearProcessNumbered"/>
    <dgm:cxn modelId="{976C48E2-8321-4034-9496-CE9AF12B1CE1}" type="presOf" srcId="{9148F30C-2E85-463F-BE3F-4A84D6901335}" destId="{99A9BB99-6009-4208-9DA5-747E42BB41E9}" srcOrd="0" destOrd="0" presId="urn:microsoft.com/office/officeart/2016/7/layout/BasicLinearProcessNumbered"/>
    <dgm:cxn modelId="{E6175EBB-B579-48EB-BA97-C3937B437E60}" type="presParOf" srcId="{0FBEEF8F-06E0-41A2-AB7A-32C1F94D8663}" destId="{64DFB084-657A-4F2F-884A-7948C514F274}" srcOrd="0" destOrd="0" presId="urn:microsoft.com/office/officeart/2016/7/layout/BasicLinearProcessNumbered"/>
    <dgm:cxn modelId="{C0E95CFF-9529-45A4-869B-CF811E584627}" type="presParOf" srcId="{64DFB084-657A-4F2F-884A-7948C514F274}" destId="{006C8FB0-DF2B-4236-95BE-0648A2636B1C}" srcOrd="0" destOrd="0" presId="urn:microsoft.com/office/officeart/2016/7/layout/BasicLinearProcessNumbered"/>
    <dgm:cxn modelId="{DC919538-D6EA-44B2-8B49-3439A0C59497}" type="presParOf" srcId="{64DFB084-657A-4F2F-884A-7948C514F274}" destId="{4BA4B529-6CF5-43FA-ADEB-C1FA0BB7A001}" srcOrd="1" destOrd="0" presId="urn:microsoft.com/office/officeart/2016/7/layout/BasicLinearProcessNumbered"/>
    <dgm:cxn modelId="{454EF4F7-CD19-4A0E-A5AC-CC5FE2285159}" type="presParOf" srcId="{64DFB084-657A-4F2F-884A-7948C514F274}" destId="{60B9DCAE-E112-4EFD-ABE3-3977396D1EBD}" srcOrd="2" destOrd="0" presId="urn:microsoft.com/office/officeart/2016/7/layout/BasicLinearProcessNumbered"/>
    <dgm:cxn modelId="{A13D190A-43CC-4297-B528-D1C90BB83AB1}" type="presParOf" srcId="{64DFB084-657A-4F2F-884A-7948C514F274}" destId="{1B7EE787-C77B-4F9A-8AF6-915D6EBD8D95}" srcOrd="3" destOrd="0" presId="urn:microsoft.com/office/officeart/2016/7/layout/BasicLinearProcessNumbered"/>
    <dgm:cxn modelId="{7060FC56-05DF-4B7F-A100-44F419F95506}" type="presParOf" srcId="{0FBEEF8F-06E0-41A2-AB7A-32C1F94D8663}" destId="{FAEA5503-29DF-4D6F-A859-8B774327BC99}" srcOrd="1" destOrd="0" presId="urn:microsoft.com/office/officeart/2016/7/layout/BasicLinearProcessNumbered"/>
    <dgm:cxn modelId="{59D87D62-004A-4592-A685-E32E3072B0B8}" type="presParOf" srcId="{0FBEEF8F-06E0-41A2-AB7A-32C1F94D8663}" destId="{300F5734-9B9B-4622-B13D-A8D8565AEB8B}" srcOrd="2" destOrd="0" presId="urn:microsoft.com/office/officeart/2016/7/layout/BasicLinearProcessNumbered"/>
    <dgm:cxn modelId="{3C27086A-0B93-4DB4-A3FF-DEB7390A514A}" type="presParOf" srcId="{300F5734-9B9B-4622-B13D-A8D8565AEB8B}" destId="{CDF87FCA-42CB-4738-A0E2-8CCADE6B6226}" srcOrd="0" destOrd="0" presId="urn:microsoft.com/office/officeart/2016/7/layout/BasicLinearProcessNumbered"/>
    <dgm:cxn modelId="{C372C2E4-1074-45D8-BB37-13373FD36026}" type="presParOf" srcId="{300F5734-9B9B-4622-B13D-A8D8565AEB8B}" destId="{EFC2C7BA-2035-4E8B-AB9C-1C7A8D8E9DC4}" srcOrd="1" destOrd="0" presId="urn:microsoft.com/office/officeart/2016/7/layout/BasicLinearProcessNumbered"/>
    <dgm:cxn modelId="{285F97EB-3911-4F0D-B406-741A170F959B}" type="presParOf" srcId="{300F5734-9B9B-4622-B13D-A8D8565AEB8B}" destId="{AF68B058-3E8D-4F59-9F4A-561A54369DD9}" srcOrd="2" destOrd="0" presId="urn:microsoft.com/office/officeart/2016/7/layout/BasicLinearProcessNumbered"/>
    <dgm:cxn modelId="{F714B4B6-D22C-4870-94B0-B8BE01002872}" type="presParOf" srcId="{300F5734-9B9B-4622-B13D-A8D8565AEB8B}" destId="{54CF54D0-3502-4B1D-A71A-C94DB66A779B}" srcOrd="3" destOrd="0" presId="urn:microsoft.com/office/officeart/2016/7/layout/BasicLinearProcessNumbered"/>
    <dgm:cxn modelId="{CC355654-A32A-4517-8D58-0F5AAF80C7A3}" type="presParOf" srcId="{0FBEEF8F-06E0-41A2-AB7A-32C1F94D8663}" destId="{DF2914E7-E895-41A1-99A8-A61CB9A27435}" srcOrd="3" destOrd="0" presId="urn:microsoft.com/office/officeart/2016/7/layout/BasicLinearProcessNumbered"/>
    <dgm:cxn modelId="{21EDD162-4373-4FFD-9E31-D652351F7812}" type="presParOf" srcId="{0FBEEF8F-06E0-41A2-AB7A-32C1F94D8663}" destId="{2F35FF6B-085E-48CE-8B65-313C4337F9F6}" srcOrd="4" destOrd="0" presId="urn:microsoft.com/office/officeart/2016/7/layout/BasicLinearProcessNumbered"/>
    <dgm:cxn modelId="{7C6974A4-5E4F-47D7-801B-913379734D7C}" type="presParOf" srcId="{2F35FF6B-085E-48CE-8B65-313C4337F9F6}" destId="{6FE217E4-D1A1-4C23-930A-2C51165EF316}" srcOrd="0" destOrd="0" presId="urn:microsoft.com/office/officeart/2016/7/layout/BasicLinearProcessNumbered"/>
    <dgm:cxn modelId="{68B0543E-FF7C-499B-B513-8533D92F29D6}" type="presParOf" srcId="{2F35FF6B-085E-48CE-8B65-313C4337F9F6}" destId="{F98DA1DD-07CE-496A-8B45-83DB3FEEDDFB}" srcOrd="1" destOrd="0" presId="urn:microsoft.com/office/officeart/2016/7/layout/BasicLinearProcessNumbered"/>
    <dgm:cxn modelId="{672A8E3C-8528-47EE-9434-01979808550D}" type="presParOf" srcId="{2F35FF6B-085E-48CE-8B65-313C4337F9F6}" destId="{A5561EC2-D653-42B4-A81E-13ABE1F084A1}" srcOrd="2" destOrd="0" presId="urn:microsoft.com/office/officeart/2016/7/layout/BasicLinearProcessNumbered"/>
    <dgm:cxn modelId="{4D2CA191-B828-4921-8C17-E3A72E739A18}" type="presParOf" srcId="{2F35FF6B-085E-48CE-8B65-313C4337F9F6}" destId="{D8779C5E-5D2B-4436-89CE-EEA393D472F3}" srcOrd="3" destOrd="0" presId="urn:microsoft.com/office/officeart/2016/7/layout/BasicLinearProcessNumbered"/>
    <dgm:cxn modelId="{11E0F8BC-F0F0-47EB-AED3-E9DDB3C50661}" type="presParOf" srcId="{0FBEEF8F-06E0-41A2-AB7A-32C1F94D8663}" destId="{44EE92E4-826C-4647-AB49-43C1C711EAFD}" srcOrd="5" destOrd="0" presId="urn:microsoft.com/office/officeart/2016/7/layout/BasicLinearProcessNumbered"/>
    <dgm:cxn modelId="{22DDED46-3729-4A10-9B26-7D403C48FFAF}" type="presParOf" srcId="{0FBEEF8F-06E0-41A2-AB7A-32C1F94D8663}" destId="{17A8732A-64FB-4C15-BA3A-C7ED91A27273}" srcOrd="6" destOrd="0" presId="urn:microsoft.com/office/officeart/2016/7/layout/BasicLinearProcessNumbered"/>
    <dgm:cxn modelId="{104E2055-8AB0-42B8-A7F7-A284A2C60BD2}" type="presParOf" srcId="{17A8732A-64FB-4C15-BA3A-C7ED91A27273}" destId="{7994921C-BCF7-4912-970C-7CC24BA3162B}" srcOrd="0" destOrd="0" presId="urn:microsoft.com/office/officeart/2016/7/layout/BasicLinearProcessNumbered"/>
    <dgm:cxn modelId="{301EDB3C-2368-466C-AFC3-A6B0DAA5EA99}" type="presParOf" srcId="{17A8732A-64FB-4C15-BA3A-C7ED91A27273}" destId="{99A9BB99-6009-4208-9DA5-747E42BB41E9}" srcOrd="1" destOrd="0" presId="urn:microsoft.com/office/officeart/2016/7/layout/BasicLinearProcessNumbered"/>
    <dgm:cxn modelId="{024FCF2B-19F7-4E6B-8FA2-B99A8CDF562D}" type="presParOf" srcId="{17A8732A-64FB-4C15-BA3A-C7ED91A27273}" destId="{DC5146A2-C75D-4CE9-9636-51FE00E14CD0}" srcOrd="2" destOrd="0" presId="urn:microsoft.com/office/officeart/2016/7/layout/BasicLinearProcessNumbered"/>
    <dgm:cxn modelId="{A9A4CC39-2241-4A2F-A691-DC4D7C1A78AD}" type="presParOf" srcId="{17A8732A-64FB-4C15-BA3A-C7ED91A27273}" destId="{CB7ED3FB-48A0-411D-8B82-48A035551D8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12A0BC0-9537-4D13-8A00-3AE599223A29}"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1069FA-F5BA-4747-A496-7320DC8BD6B6}">
      <dgm:prSet/>
      <dgm:spPr/>
      <dgm:t>
        <a:bodyPr/>
        <a:lstStyle/>
        <a:p>
          <a:r>
            <a:rPr lang="en-CA"/>
            <a:t>Libraries and tests are secret weapons</a:t>
          </a:r>
          <a:endParaRPr lang="en-US"/>
        </a:p>
      </dgm:t>
    </dgm:pt>
    <dgm:pt modelId="{5D099507-CE92-40C7-9B02-488F2ABE085B}" type="parTrans" cxnId="{0A5F3A82-F3C5-477E-AA37-34433F94CEB0}">
      <dgm:prSet/>
      <dgm:spPr/>
      <dgm:t>
        <a:bodyPr/>
        <a:lstStyle/>
        <a:p>
          <a:endParaRPr lang="en-US"/>
        </a:p>
      </dgm:t>
    </dgm:pt>
    <dgm:pt modelId="{83C25A3B-66D5-44C0-A05F-A6CAB0D8E714}" type="sibTrans" cxnId="{0A5F3A82-F3C5-477E-AA37-34433F94CEB0}">
      <dgm:prSet/>
      <dgm:spPr/>
      <dgm:t>
        <a:bodyPr/>
        <a:lstStyle/>
        <a:p>
          <a:endParaRPr lang="en-US"/>
        </a:p>
      </dgm:t>
    </dgm:pt>
    <dgm:pt modelId="{1B230173-C2AC-4FBE-B366-BD1340093217}">
      <dgm:prSet/>
      <dgm:spPr/>
      <dgm:t>
        <a:bodyPr/>
        <a:lstStyle/>
        <a:p>
          <a:r>
            <a:rPr lang="en-CA"/>
            <a:t>Learning 20% of the language and tools can be sufficient</a:t>
          </a:r>
          <a:endParaRPr lang="en-US"/>
        </a:p>
      </dgm:t>
    </dgm:pt>
    <dgm:pt modelId="{7D16AD10-32BC-4F43-9A4C-43A7EB9C2F88}" type="parTrans" cxnId="{50CC9B43-E497-40A2-A40A-F44DEB3CD1D0}">
      <dgm:prSet/>
      <dgm:spPr/>
      <dgm:t>
        <a:bodyPr/>
        <a:lstStyle/>
        <a:p>
          <a:endParaRPr lang="en-US"/>
        </a:p>
      </dgm:t>
    </dgm:pt>
    <dgm:pt modelId="{2F671FD7-DBBF-4A74-AFA8-76F4C2EC5C4C}" type="sibTrans" cxnId="{50CC9B43-E497-40A2-A40A-F44DEB3CD1D0}">
      <dgm:prSet/>
      <dgm:spPr/>
      <dgm:t>
        <a:bodyPr/>
        <a:lstStyle/>
        <a:p>
          <a:endParaRPr lang="en-US"/>
        </a:p>
      </dgm:t>
    </dgm:pt>
    <dgm:pt modelId="{DC7EE8E2-7E7A-4B48-9961-27CA3859A147}">
      <dgm:prSet/>
      <dgm:spPr/>
      <dgm:t>
        <a:bodyPr/>
        <a:lstStyle/>
        <a:p>
          <a:r>
            <a:rPr lang="en-CA"/>
            <a:t>Practice, practice, practice</a:t>
          </a:r>
          <a:endParaRPr lang="en-US"/>
        </a:p>
      </dgm:t>
    </dgm:pt>
    <dgm:pt modelId="{B0A76C22-437E-44C0-A5D3-6A6BC07FC649}" type="parTrans" cxnId="{EB56BAD8-A8F6-40CD-8450-2EE0AD4B5080}">
      <dgm:prSet/>
      <dgm:spPr/>
      <dgm:t>
        <a:bodyPr/>
        <a:lstStyle/>
        <a:p>
          <a:endParaRPr lang="en-US"/>
        </a:p>
      </dgm:t>
    </dgm:pt>
    <dgm:pt modelId="{25C68ADD-95E7-43FE-B60E-1B0B2085467A}" type="sibTrans" cxnId="{EB56BAD8-A8F6-40CD-8450-2EE0AD4B5080}">
      <dgm:prSet/>
      <dgm:spPr/>
      <dgm:t>
        <a:bodyPr/>
        <a:lstStyle/>
        <a:p>
          <a:endParaRPr lang="en-US"/>
        </a:p>
      </dgm:t>
    </dgm:pt>
    <dgm:pt modelId="{0D01CA1B-7B90-4B19-93C0-2818D7DD135A}" type="pres">
      <dgm:prSet presAssocID="{312A0BC0-9537-4D13-8A00-3AE599223A29}" presName="root" presStyleCnt="0">
        <dgm:presLayoutVars>
          <dgm:dir/>
          <dgm:resizeHandles val="exact"/>
        </dgm:presLayoutVars>
      </dgm:prSet>
      <dgm:spPr/>
    </dgm:pt>
    <dgm:pt modelId="{F1BBC789-49E1-472E-B534-F5C0FF1A4DC8}" type="pres">
      <dgm:prSet presAssocID="{312A0BC0-9537-4D13-8A00-3AE599223A29}" presName="container" presStyleCnt="0">
        <dgm:presLayoutVars>
          <dgm:dir/>
          <dgm:resizeHandles val="exact"/>
        </dgm:presLayoutVars>
      </dgm:prSet>
      <dgm:spPr/>
    </dgm:pt>
    <dgm:pt modelId="{6DBE66C3-F787-41AD-84A3-F832E33BFEF1}" type="pres">
      <dgm:prSet presAssocID="{D01069FA-F5BA-4747-A496-7320DC8BD6B6}" presName="compNode" presStyleCnt="0"/>
      <dgm:spPr/>
    </dgm:pt>
    <dgm:pt modelId="{58D77526-C8D5-474A-BA37-5C0729795495}" type="pres">
      <dgm:prSet presAssocID="{D01069FA-F5BA-4747-A496-7320DC8BD6B6}" presName="iconBgRect" presStyleLbl="bgShp" presStyleIdx="0" presStyleCnt="3"/>
      <dgm:spPr/>
    </dgm:pt>
    <dgm:pt modelId="{0DB0081E-1D29-4BAD-9874-A38EE9897888}" type="pres">
      <dgm:prSet presAssocID="{D01069FA-F5BA-4747-A496-7320DC8BD6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C6FF9D93-101C-4478-9EE3-5126F937268F}" type="pres">
      <dgm:prSet presAssocID="{D01069FA-F5BA-4747-A496-7320DC8BD6B6}" presName="spaceRect" presStyleCnt="0"/>
      <dgm:spPr/>
    </dgm:pt>
    <dgm:pt modelId="{C72B62DD-BD2A-491F-9EFB-30F97837D538}" type="pres">
      <dgm:prSet presAssocID="{D01069FA-F5BA-4747-A496-7320DC8BD6B6}" presName="textRect" presStyleLbl="revTx" presStyleIdx="0" presStyleCnt="3">
        <dgm:presLayoutVars>
          <dgm:chMax val="1"/>
          <dgm:chPref val="1"/>
        </dgm:presLayoutVars>
      </dgm:prSet>
      <dgm:spPr/>
    </dgm:pt>
    <dgm:pt modelId="{24613DA0-A0AD-42B4-9FA3-B6CB439302F0}" type="pres">
      <dgm:prSet presAssocID="{83C25A3B-66D5-44C0-A05F-A6CAB0D8E714}" presName="sibTrans" presStyleLbl="sibTrans2D1" presStyleIdx="0" presStyleCnt="0"/>
      <dgm:spPr/>
    </dgm:pt>
    <dgm:pt modelId="{6B1078E6-F5DA-4F4D-9717-82B9BBF7D53A}" type="pres">
      <dgm:prSet presAssocID="{1B230173-C2AC-4FBE-B366-BD1340093217}" presName="compNode" presStyleCnt="0"/>
      <dgm:spPr/>
    </dgm:pt>
    <dgm:pt modelId="{806CC33E-DA93-4FBE-9E56-4036EF460DB5}" type="pres">
      <dgm:prSet presAssocID="{1B230173-C2AC-4FBE-B366-BD1340093217}" presName="iconBgRect" presStyleLbl="bgShp" presStyleIdx="1" presStyleCnt="3"/>
      <dgm:spPr/>
    </dgm:pt>
    <dgm:pt modelId="{0265989A-C69F-4F84-B3F3-8026FEBEBC3E}" type="pres">
      <dgm:prSet presAssocID="{1B230173-C2AC-4FBE-B366-BD13400932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6862CEEF-AF8A-435F-AD27-3170D69DE5DD}" type="pres">
      <dgm:prSet presAssocID="{1B230173-C2AC-4FBE-B366-BD1340093217}" presName="spaceRect" presStyleCnt="0"/>
      <dgm:spPr/>
    </dgm:pt>
    <dgm:pt modelId="{C8F52165-AD9F-476E-BB06-68BCCD27C601}" type="pres">
      <dgm:prSet presAssocID="{1B230173-C2AC-4FBE-B366-BD1340093217}" presName="textRect" presStyleLbl="revTx" presStyleIdx="1" presStyleCnt="3">
        <dgm:presLayoutVars>
          <dgm:chMax val="1"/>
          <dgm:chPref val="1"/>
        </dgm:presLayoutVars>
      </dgm:prSet>
      <dgm:spPr/>
    </dgm:pt>
    <dgm:pt modelId="{199F1308-3091-43F8-8E85-3F07901D5B9E}" type="pres">
      <dgm:prSet presAssocID="{2F671FD7-DBBF-4A74-AFA8-76F4C2EC5C4C}" presName="sibTrans" presStyleLbl="sibTrans2D1" presStyleIdx="0" presStyleCnt="0"/>
      <dgm:spPr/>
    </dgm:pt>
    <dgm:pt modelId="{D17DE265-5108-42F9-B3DD-643F5C557661}" type="pres">
      <dgm:prSet presAssocID="{DC7EE8E2-7E7A-4B48-9961-27CA3859A147}" presName="compNode" presStyleCnt="0"/>
      <dgm:spPr/>
    </dgm:pt>
    <dgm:pt modelId="{CE3FB39D-1952-499C-955E-9707F7E7BC82}" type="pres">
      <dgm:prSet presAssocID="{DC7EE8E2-7E7A-4B48-9961-27CA3859A147}" presName="iconBgRect" presStyleLbl="bgShp" presStyleIdx="2" presStyleCnt="3"/>
      <dgm:spPr/>
    </dgm:pt>
    <dgm:pt modelId="{7238A65F-3311-41CD-948C-FCEEC3ED8AE5}" type="pres">
      <dgm:prSet presAssocID="{DC7EE8E2-7E7A-4B48-9961-27CA3859A1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D329EA48-1E4A-40D6-A892-4A0CBBDDC4A0}" type="pres">
      <dgm:prSet presAssocID="{DC7EE8E2-7E7A-4B48-9961-27CA3859A147}" presName="spaceRect" presStyleCnt="0"/>
      <dgm:spPr/>
    </dgm:pt>
    <dgm:pt modelId="{7D88611B-62AF-4F38-99F1-69235C3818D8}" type="pres">
      <dgm:prSet presAssocID="{DC7EE8E2-7E7A-4B48-9961-27CA3859A147}" presName="textRect" presStyleLbl="revTx" presStyleIdx="2" presStyleCnt="3">
        <dgm:presLayoutVars>
          <dgm:chMax val="1"/>
          <dgm:chPref val="1"/>
        </dgm:presLayoutVars>
      </dgm:prSet>
      <dgm:spPr/>
    </dgm:pt>
  </dgm:ptLst>
  <dgm:cxnLst>
    <dgm:cxn modelId="{0CAA0927-273A-47C6-BC10-962C0405D629}" type="presOf" srcId="{D01069FA-F5BA-4747-A496-7320DC8BD6B6}" destId="{C72B62DD-BD2A-491F-9EFB-30F97837D538}" srcOrd="0" destOrd="0" presId="urn:microsoft.com/office/officeart/2018/2/layout/IconCircleList"/>
    <dgm:cxn modelId="{50CC9B43-E497-40A2-A40A-F44DEB3CD1D0}" srcId="{312A0BC0-9537-4D13-8A00-3AE599223A29}" destId="{1B230173-C2AC-4FBE-B366-BD1340093217}" srcOrd="1" destOrd="0" parTransId="{7D16AD10-32BC-4F43-9A4C-43A7EB9C2F88}" sibTransId="{2F671FD7-DBBF-4A74-AFA8-76F4C2EC5C4C}"/>
    <dgm:cxn modelId="{9D413F69-FBDE-4866-A47F-0170F6C765CA}" type="presOf" srcId="{1B230173-C2AC-4FBE-B366-BD1340093217}" destId="{C8F52165-AD9F-476E-BB06-68BCCD27C601}" srcOrd="0" destOrd="0" presId="urn:microsoft.com/office/officeart/2018/2/layout/IconCircleList"/>
    <dgm:cxn modelId="{1B84E86C-986C-4A2E-8A2A-3A5B39673877}" type="presOf" srcId="{83C25A3B-66D5-44C0-A05F-A6CAB0D8E714}" destId="{24613DA0-A0AD-42B4-9FA3-B6CB439302F0}" srcOrd="0" destOrd="0" presId="urn:microsoft.com/office/officeart/2018/2/layout/IconCircleList"/>
    <dgm:cxn modelId="{E7187259-01CA-4184-A3A9-ACD7ED54F72D}" type="presOf" srcId="{312A0BC0-9537-4D13-8A00-3AE599223A29}" destId="{0D01CA1B-7B90-4B19-93C0-2818D7DD135A}" srcOrd="0" destOrd="0" presId="urn:microsoft.com/office/officeart/2018/2/layout/IconCircleList"/>
    <dgm:cxn modelId="{0A5F3A82-F3C5-477E-AA37-34433F94CEB0}" srcId="{312A0BC0-9537-4D13-8A00-3AE599223A29}" destId="{D01069FA-F5BA-4747-A496-7320DC8BD6B6}" srcOrd="0" destOrd="0" parTransId="{5D099507-CE92-40C7-9B02-488F2ABE085B}" sibTransId="{83C25A3B-66D5-44C0-A05F-A6CAB0D8E714}"/>
    <dgm:cxn modelId="{54639EA6-8D8D-4ACD-93C8-BC5418507BAF}" type="presOf" srcId="{DC7EE8E2-7E7A-4B48-9961-27CA3859A147}" destId="{7D88611B-62AF-4F38-99F1-69235C3818D8}" srcOrd="0" destOrd="0" presId="urn:microsoft.com/office/officeart/2018/2/layout/IconCircleList"/>
    <dgm:cxn modelId="{EB56BAD8-A8F6-40CD-8450-2EE0AD4B5080}" srcId="{312A0BC0-9537-4D13-8A00-3AE599223A29}" destId="{DC7EE8E2-7E7A-4B48-9961-27CA3859A147}" srcOrd="2" destOrd="0" parTransId="{B0A76C22-437E-44C0-A5D3-6A6BC07FC649}" sibTransId="{25C68ADD-95E7-43FE-B60E-1B0B2085467A}"/>
    <dgm:cxn modelId="{2D1EF0DD-398E-4C74-9632-DB17134729D6}" type="presOf" srcId="{2F671FD7-DBBF-4A74-AFA8-76F4C2EC5C4C}" destId="{199F1308-3091-43F8-8E85-3F07901D5B9E}" srcOrd="0" destOrd="0" presId="urn:microsoft.com/office/officeart/2018/2/layout/IconCircleList"/>
    <dgm:cxn modelId="{647DBC37-0592-4E28-8E90-8EA0AEDCB849}" type="presParOf" srcId="{0D01CA1B-7B90-4B19-93C0-2818D7DD135A}" destId="{F1BBC789-49E1-472E-B534-F5C0FF1A4DC8}" srcOrd="0" destOrd="0" presId="urn:microsoft.com/office/officeart/2018/2/layout/IconCircleList"/>
    <dgm:cxn modelId="{F1BE2CDA-A520-40C0-B976-8577D51F0434}" type="presParOf" srcId="{F1BBC789-49E1-472E-B534-F5C0FF1A4DC8}" destId="{6DBE66C3-F787-41AD-84A3-F832E33BFEF1}" srcOrd="0" destOrd="0" presId="urn:microsoft.com/office/officeart/2018/2/layout/IconCircleList"/>
    <dgm:cxn modelId="{16A7ED40-B0A6-480F-AE60-D37300B8A189}" type="presParOf" srcId="{6DBE66C3-F787-41AD-84A3-F832E33BFEF1}" destId="{58D77526-C8D5-474A-BA37-5C0729795495}" srcOrd="0" destOrd="0" presId="urn:microsoft.com/office/officeart/2018/2/layout/IconCircleList"/>
    <dgm:cxn modelId="{CF969852-92B1-4551-A96C-4F5309F646C9}" type="presParOf" srcId="{6DBE66C3-F787-41AD-84A3-F832E33BFEF1}" destId="{0DB0081E-1D29-4BAD-9874-A38EE9897888}" srcOrd="1" destOrd="0" presId="urn:microsoft.com/office/officeart/2018/2/layout/IconCircleList"/>
    <dgm:cxn modelId="{3EB6111B-2D93-49DD-8F25-2CE0ED03E280}" type="presParOf" srcId="{6DBE66C3-F787-41AD-84A3-F832E33BFEF1}" destId="{C6FF9D93-101C-4478-9EE3-5126F937268F}" srcOrd="2" destOrd="0" presId="urn:microsoft.com/office/officeart/2018/2/layout/IconCircleList"/>
    <dgm:cxn modelId="{EE6A956B-6644-4DF8-9BA5-9068FE16300D}" type="presParOf" srcId="{6DBE66C3-F787-41AD-84A3-F832E33BFEF1}" destId="{C72B62DD-BD2A-491F-9EFB-30F97837D538}" srcOrd="3" destOrd="0" presId="urn:microsoft.com/office/officeart/2018/2/layout/IconCircleList"/>
    <dgm:cxn modelId="{04E5F9EE-4785-40F8-BFDB-3327D9AC0B9F}" type="presParOf" srcId="{F1BBC789-49E1-472E-B534-F5C0FF1A4DC8}" destId="{24613DA0-A0AD-42B4-9FA3-B6CB439302F0}" srcOrd="1" destOrd="0" presId="urn:microsoft.com/office/officeart/2018/2/layout/IconCircleList"/>
    <dgm:cxn modelId="{384214C5-4009-449B-B220-8B5E9C3D15FF}" type="presParOf" srcId="{F1BBC789-49E1-472E-B534-F5C0FF1A4DC8}" destId="{6B1078E6-F5DA-4F4D-9717-82B9BBF7D53A}" srcOrd="2" destOrd="0" presId="urn:microsoft.com/office/officeart/2018/2/layout/IconCircleList"/>
    <dgm:cxn modelId="{54448F88-2E9C-40E4-BA7A-D9B3405FF227}" type="presParOf" srcId="{6B1078E6-F5DA-4F4D-9717-82B9BBF7D53A}" destId="{806CC33E-DA93-4FBE-9E56-4036EF460DB5}" srcOrd="0" destOrd="0" presId="urn:microsoft.com/office/officeart/2018/2/layout/IconCircleList"/>
    <dgm:cxn modelId="{88C3043E-AC99-4A22-8A34-01FCAD002D9C}" type="presParOf" srcId="{6B1078E6-F5DA-4F4D-9717-82B9BBF7D53A}" destId="{0265989A-C69F-4F84-B3F3-8026FEBEBC3E}" srcOrd="1" destOrd="0" presId="urn:microsoft.com/office/officeart/2018/2/layout/IconCircleList"/>
    <dgm:cxn modelId="{4D469C0E-A482-4EAE-9E51-1E98F8A2A07A}" type="presParOf" srcId="{6B1078E6-F5DA-4F4D-9717-82B9BBF7D53A}" destId="{6862CEEF-AF8A-435F-AD27-3170D69DE5DD}" srcOrd="2" destOrd="0" presId="urn:microsoft.com/office/officeart/2018/2/layout/IconCircleList"/>
    <dgm:cxn modelId="{DA2D9D21-2E34-4736-B6BE-8CB666022BDB}" type="presParOf" srcId="{6B1078E6-F5DA-4F4D-9717-82B9BBF7D53A}" destId="{C8F52165-AD9F-476E-BB06-68BCCD27C601}" srcOrd="3" destOrd="0" presId="urn:microsoft.com/office/officeart/2018/2/layout/IconCircleList"/>
    <dgm:cxn modelId="{C1D3DBC4-8F16-4926-B3AA-66D7AEBB2C17}" type="presParOf" srcId="{F1BBC789-49E1-472E-B534-F5C0FF1A4DC8}" destId="{199F1308-3091-43F8-8E85-3F07901D5B9E}" srcOrd="3" destOrd="0" presId="urn:microsoft.com/office/officeart/2018/2/layout/IconCircleList"/>
    <dgm:cxn modelId="{9020570B-567A-45E5-8630-45CA955F4E42}" type="presParOf" srcId="{F1BBC789-49E1-472E-B534-F5C0FF1A4DC8}" destId="{D17DE265-5108-42F9-B3DD-643F5C557661}" srcOrd="4" destOrd="0" presId="urn:microsoft.com/office/officeart/2018/2/layout/IconCircleList"/>
    <dgm:cxn modelId="{32E1BF90-6577-4F89-BE50-94665D53477A}" type="presParOf" srcId="{D17DE265-5108-42F9-B3DD-643F5C557661}" destId="{CE3FB39D-1952-499C-955E-9707F7E7BC82}" srcOrd="0" destOrd="0" presId="urn:microsoft.com/office/officeart/2018/2/layout/IconCircleList"/>
    <dgm:cxn modelId="{ED62B2C2-11BC-440E-94ED-9C1835BF8B7E}" type="presParOf" srcId="{D17DE265-5108-42F9-B3DD-643F5C557661}" destId="{7238A65F-3311-41CD-948C-FCEEC3ED8AE5}" srcOrd="1" destOrd="0" presId="urn:microsoft.com/office/officeart/2018/2/layout/IconCircleList"/>
    <dgm:cxn modelId="{3F145106-392D-4711-888A-F2E45FF0F7BB}" type="presParOf" srcId="{D17DE265-5108-42F9-B3DD-643F5C557661}" destId="{D329EA48-1E4A-40D6-A892-4A0CBBDDC4A0}" srcOrd="2" destOrd="0" presId="urn:microsoft.com/office/officeart/2018/2/layout/IconCircleList"/>
    <dgm:cxn modelId="{CD4B38A7-8434-48A4-AF25-66D7C99F9A1B}" type="presParOf" srcId="{D17DE265-5108-42F9-B3DD-643F5C557661}" destId="{7D88611B-62AF-4F38-99F1-69235C3818D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30A0C7-947E-4FDA-8119-9D1584BEF459}" type="doc">
      <dgm:prSet loTypeId="urn:microsoft.com/office/officeart/2005/8/layout/vList5" loCatId="list" qsTypeId="urn:microsoft.com/office/officeart/2005/8/quickstyle/simple4" qsCatId="simple" csTypeId="urn:microsoft.com/office/officeart/2005/8/colors/accent0_3" csCatId="mainScheme" phldr="1"/>
      <dgm:spPr/>
      <dgm:t>
        <a:bodyPr/>
        <a:lstStyle/>
        <a:p>
          <a:endParaRPr lang="en-US"/>
        </a:p>
      </dgm:t>
    </dgm:pt>
    <dgm:pt modelId="{EC12B189-ECB6-43D1-B41E-14DB49CB32B5}">
      <dgm:prSet/>
      <dgm:spPr/>
      <dgm:t>
        <a:bodyPr/>
        <a:lstStyle/>
        <a:p>
          <a:r>
            <a:rPr lang="en-CA" dirty="0"/>
            <a:t>Object oriented</a:t>
          </a:r>
          <a:endParaRPr lang="en-US" dirty="0"/>
        </a:p>
      </dgm:t>
    </dgm:pt>
    <dgm:pt modelId="{AF627DB4-E0E3-473F-BED8-891D7029280F}" type="parTrans" cxnId="{44BA3EC0-4797-4BDE-AFFB-E3073485DB78}">
      <dgm:prSet/>
      <dgm:spPr/>
      <dgm:t>
        <a:bodyPr/>
        <a:lstStyle/>
        <a:p>
          <a:endParaRPr lang="en-US"/>
        </a:p>
      </dgm:t>
    </dgm:pt>
    <dgm:pt modelId="{F834BC1D-8474-4011-A333-A81B1B09C41F}" type="sibTrans" cxnId="{44BA3EC0-4797-4BDE-AFFB-E3073485DB78}">
      <dgm:prSet/>
      <dgm:spPr/>
      <dgm:t>
        <a:bodyPr/>
        <a:lstStyle/>
        <a:p>
          <a:endParaRPr lang="en-US"/>
        </a:p>
      </dgm:t>
    </dgm:pt>
    <dgm:pt modelId="{76EA9336-74A3-47C5-8BBC-F8812D8C2245}">
      <dgm:prSet/>
      <dgm:spPr/>
      <dgm:t>
        <a:bodyPr/>
        <a:lstStyle/>
        <a:p>
          <a:r>
            <a:rPr lang="en-CA" dirty="0"/>
            <a:t>Virtually everything is an object (or can be cast to an object)</a:t>
          </a:r>
          <a:endParaRPr lang="en-US" dirty="0"/>
        </a:p>
      </dgm:t>
    </dgm:pt>
    <dgm:pt modelId="{44BFF6FC-6723-4B22-8AB1-E2322E40DC54}" type="parTrans" cxnId="{695D5556-8819-4F1D-BD28-349CA46A1484}">
      <dgm:prSet/>
      <dgm:spPr/>
      <dgm:t>
        <a:bodyPr/>
        <a:lstStyle/>
        <a:p>
          <a:endParaRPr lang="en-US"/>
        </a:p>
      </dgm:t>
    </dgm:pt>
    <dgm:pt modelId="{0E518910-6582-467A-9E86-A2B54F55D268}" type="sibTrans" cxnId="{695D5556-8819-4F1D-BD28-349CA46A1484}">
      <dgm:prSet/>
      <dgm:spPr/>
      <dgm:t>
        <a:bodyPr/>
        <a:lstStyle/>
        <a:p>
          <a:endParaRPr lang="en-US"/>
        </a:p>
      </dgm:t>
    </dgm:pt>
    <dgm:pt modelId="{38C6CF44-32D3-4F71-A257-8383224F269A}">
      <dgm:prSet/>
      <dgm:spPr/>
      <dgm:t>
        <a:bodyPr/>
        <a:lstStyle/>
        <a:p>
          <a:r>
            <a:rPr lang="en-CA" dirty="0"/>
            <a:t>Garbage collected</a:t>
          </a:r>
          <a:endParaRPr lang="en-US" dirty="0"/>
        </a:p>
      </dgm:t>
    </dgm:pt>
    <dgm:pt modelId="{47FABDC2-2DE6-4149-B43C-5DAFF5179762}" type="parTrans" cxnId="{27116F7B-524A-457E-87C9-665D26751FED}">
      <dgm:prSet/>
      <dgm:spPr/>
      <dgm:t>
        <a:bodyPr/>
        <a:lstStyle/>
        <a:p>
          <a:endParaRPr lang="en-US"/>
        </a:p>
      </dgm:t>
    </dgm:pt>
    <dgm:pt modelId="{CB0C0863-29B6-4406-AB4F-5356AC374E1F}" type="sibTrans" cxnId="{27116F7B-524A-457E-87C9-665D26751FED}">
      <dgm:prSet/>
      <dgm:spPr/>
      <dgm:t>
        <a:bodyPr/>
        <a:lstStyle/>
        <a:p>
          <a:endParaRPr lang="en-US"/>
        </a:p>
      </dgm:t>
    </dgm:pt>
    <dgm:pt modelId="{03B0C076-4748-42AD-A18D-4774AFFC6940}">
      <dgm:prSet/>
      <dgm:spPr/>
      <dgm:t>
        <a:bodyPr/>
        <a:lstStyle/>
        <a:p>
          <a:r>
            <a:rPr lang="en-CA" dirty="0"/>
            <a:t>Memory is automatically released when no-longer used</a:t>
          </a:r>
          <a:endParaRPr lang="en-US" dirty="0"/>
        </a:p>
      </dgm:t>
    </dgm:pt>
    <dgm:pt modelId="{CBEFFE98-5250-4C7D-BC00-463DE99A35BF}" type="parTrans" cxnId="{74728E64-4CBF-4D55-9C7E-BCE6C81DBF7B}">
      <dgm:prSet/>
      <dgm:spPr/>
      <dgm:t>
        <a:bodyPr/>
        <a:lstStyle/>
        <a:p>
          <a:endParaRPr lang="en-US"/>
        </a:p>
      </dgm:t>
    </dgm:pt>
    <dgm:pt modelId="{5CDBF7D8-7A66-46A2-97A6-B5F9F92F3A63}" type="sibTrans" cxnId="{74728E64-4CBF-4D55-9C7E-BCE6C81DBF7B}">
      <dgm:prSet/>
      <dgm:spPr/>
      <dgm:t>
        <a:bodyPr/>
        <a:lstStyle/>
        <a:p>
          <a:endParaRPr lang="en-US"/>
        </a:p>
      </dgm:t>
    </dgm:pt>
    <dgm:pt modelId="{B9A7F4F8-5825-43A7-BB74-53AB24C24C7B}">
      <dgm:prSet/>
      <dgm:spPr/>
      <dgm:t>
        <a:bodyPr/>
        <a:lstStyle/>
        <a:p>
          <a:r>
            <a:rPr lang="en-CA" dirty="0"/>
            <a:t>Strongly typed</a:t>
          </a:r>
          <a:endParaRPr lang="en-US" dirty="0"/>
        </a:p>
      </dgm:t>
    </dgm:pt>
    <dgm:pt modelId="{4B3DC272-FF22-4D04-8DF0-A4CAB3317AED}" type="parTrans" cxnId="{C31C5F52-65F4-47DB-ACD6-3AED4E16CCB5}">
      <dgm:prSet/>
      <dgm:spPr/>
      <dgm:t>
        <a:bodyPr/>
        <a:lstStyle/>
        <a:p>
          <a:endParaRPr lang="en-US"/>
        </a:p>
      </dgm:t>
    </dgm:pt>
    <dgm:pt modelId="{5ADAECF3-6705-4BBF-8DCD-4301CF2753E1}" type="sibTrans" cxnId="{C31C5F52-65F4-47DB-ACD6-3AED4E16CCB5}">
      <dgm:prSet/>
      <dgm:spPr/>
      <dgm:t>
        <a:bodyPr/>
        <a:lstStyle/>
        <a:p>
          <a:endParaRPr lang="en-US"/>
        </a:p>
      </dgm:t>
    </dgm:pt>
    <dgm:pt modelId="{441D3493-A30F-491A-8498-A674700ED84F}">
      <dgm:prSet/>
      <dgm:spPr/>
      <dgm:t>
        <a:bodyPr/>
        <a:lstStyle/>
        <a:p>
          <a:r>
            <a:rPr lang="en-CA" dirty="0"/>
            <a:t>Every run-time value has a fixed type </a:t>
          </a:r>
          <a:endParaRPr lang="en-US" dirty="0"/>
        </a:p>
      </dgm:t>
    </dgm:pt>
    <dgm:pt modelId="{5E161454-CC8A-452F-AE33-57591F2015C4}" type="parTrans" cxnId="{2E9B09E0-7CAE-4F58-8C30-5D41D5D7F769}">
      <dgm:prSet/>
      <dgm:spPr/>
      <dgm:t>
        <a:bodyPr/>
        <a:lstStyle/>
        <a:p>
          <a:endParaRPr lang="en-US"/>
        </a:p>
      </dgm:t>
    </dgm:pt>
    <dgm:pt modelId="{5B13F2E7-5F48-4A44-AA56-F152A5689250}" type="sibTrans" cxnId="{2E9B09E0-7CAE-4F58-8C30-5D41D5D7F769}">
      <dgm:prSet/>
      <dgm:spPr/>
      <dgm:t>
        <a:bodyPr/>
        <a:lstStyle/>
        <a:p>
          <a:endParaRPr lang="en-US"/>
        </a:p>
      </dgm:t>
    </dgm:pt>
    <dgm:pt modelId="{FFC1C0D0-B8C2-4E1E-BAD5-5855ADC36523}">
      <dgm:prSet/>
      <dgm:spPr/>
      <dgm:t>
        <a:bodyPr/>
        <a:lstStyle/>
        <a:p>
          <a:r>
            <a:rPr lang="en-CA" dirty="0"/>
            <a:t>Statically typed</a:t>
          </a:r>
          <a:endParaRPr lang="en-US" dirty="0"/>
        </a:p>
      </dgm:t>
    </dgm:pt>
    <dgm:pt modelId="{CCD6FE64-13AD-402A-B177-82DB270737CD}" type="parTrans" cxnId="{B2318C0F-EA1C-4DE0-83F0-A0B001902080}">
      <dgm:prSet/>
      <dgm:spPr/>
      <dgm:t>
        <a:bodyPr/>
        <a:lstStyle/>
        <a:p>
          <a:endParaRPr lang="en-US"/>
        </a:p>
      </dgm:t>
    </dgm:pt>
    <dgm:pt modelId="{FE439712-8571-4B78-B65B-A4D2C6551601}" type="sibTrans" cxnId="{B2318C0F-EA1C-4DE0-83F0-A0B001902080}">
      <dgm:prSet/>
      <dgm:spPr/>
      <dgm:t>
        <a:bodyPr/>
        <a:lstStyle/>
        <a:p>
          <a:endParaRPr lang="en-US"/>
        </a:p>
      </dgm:t>
    </dgm:pt>
    <dgm:pt modelId="{1C8F242F-55CE-4429-8ABB-7C37B3FFDA08}">
      <dgm:prSet/>
      <dgm:spPr/>
      <dgm:t>
        <a:bodyPr/>
        <a:lstStyle/>
        <a:p>
          <a:r>
            <a:rPr lang="en-CA" dirty="0"/>
            <a:t>Every expression and variable has compile-time known type</a:t>
          </a:r>
          <a:endParaRPr lang="en-US" dirty="0"/>
        </a:p>
      </dgm:t>
    </dgm:pt>
    <dgm:pt modelId="{363E1E5E-CEB0-4F93-AF31-A4A013FC564F}" type="parTrans" cxnId="{2BDE7877-9B63-4010-945B-C3391AEF7433}">
      <dgm:prSet/>
      <dgm:spPr/>
      <dgm:t>
        <a:bodyPr/>
        <a:lstStyle/>
        <a:p>
          <a:endParaRPr lang="en-US"/>
        </a:p>
      </dgm:t>
    </dgm:pt>
    <dgm:pt modelId="{C76F4E63-2A0D-4656-B1DB-C5989F312631}" type="sibTrans" cxnId="{2BDE7877-9B63-4010-945B-C3391AEF7433}">
      <dgm:prSet/>
      <dgm:spPr/>
      <dgm:t>
        <a:bodyPr/>
        <a:lstStyle/>
        <a:p>
          <a:endParaRPr lang="en-US"/>
        </a:p>
      </dgm:t>
    </dgm:pt>
    <dgm:pt modelId="{7016F427-2451-452D-B827-3A863607ECD3}">
      <dgm:prSet/>
      <dgm:spPr/>
      <dgm:t>
        <a:bodyPr/>
        <a:lstStyle/>
        <a:p>
          <a:r>
            <a:rPr lang="en-CA" dirty="0"/>
            <a:t>Reflective</a:t>
          </a:r>
          <a:endParaRPr lang="en-US" dirty="0"/>
        </a:p>
      </dgm:t>
    </dgm:pt>
    <dgm:pt modelId="{C44CBEED-0871-4126-AEA1-6B44DB8362E1}" type="parTrans" cxnId="{FF45EDBB-1099-434F-927D-5A8A10570197}">
      <dgm:prSet/>
      <dgm:spPr/>
      <dgm:t>
        <a:bodyPr/>
        <a:lstStyle/>
        <a:p>
          <a:endParaRPr lang="en-US"/>
        </a:p>
      </dgm:t>
    </dgm:pt>
    <dgm:pt modelId="{E7A322E8-6EA9-41F8-AEDC-9CB3BF764F83}" type="sibTrans" cxnId="{FF45EDBB-1099-434F-927D-5A8A10570197}">
      <dgm:prSet/>
      <dgm:spPr/>
      <dgm:t>
        <a:bodyPr/>
        <a:lstStyle/>
        <a:p>
          <a:endParaRPr lang="en-US"/>
        </a:p>
      </dgm:t>
    </dgm:pt>
    <dgm:pt modelId="{3A16BA41-F280-472B-BD23-482C0F4C4BF6}">
      <dgm:prSet/>
      <dgm:spPr/>
      <dgm:t>
        <a:bodyPr/>
        <a:lstStyle/>
        <a:p>
          <a:r>
            <a:rPr lang="en-CA" dirty="0"/>
            <a:t>Can query data types at run-time and use fields &amp; methods  </a:t>
          </a:r>
          <a:endParaRPr lang="en-US" dirty="0"/>
        </a:p>
      </dgm:t>
    </dgm:pt>
    <dgm:pt modelId="{07EFF23D-07F1-43FF-A3C8-8C610F44147D}" type="parTrans" cxnId="{F81CE138-0F9D-4DE9-83F4-B034E89F4826}">
      <dgm:prSet/>
      <dgm:spPr/>
      <dgm:t>
        <a:bodyPr/>
        <a:lstStyle/>
        <a:p>
          <a:endParaRPr lang="en-US"/>
        </a:p>
      </dgm:t>
    </dgm:pt>
    <dgm:pt modelId="{8872AABF-BF53-4C3C-BA7F-F6312D2A2228}" type="sibTrans" cxnId="{F81CE138-0F9D-4DE9-83F4-B034E89F4826}">
      <dgm:prSet/>
      <dgm:spPr/>
      <dgm:t>
        <a:bodyPr/>
        <a:lstStyle/>
        <a:p>
          <a:endParaRPr lang="en-US"/>
        </a:p>
      </dgm:t>
    </dgm:pt>
    <dgm:pt modelId="{C134ABA0-3F29-498E-9AAF-8C322CE5A4CB}">
      <dgm:prSet/>
      <dgm:spPr/>
      <dgm:t>
        <a:bodyPr/>
        <a:lstStyle/>
        <a:p>
          <a:r>
            <a:rPr lang="en-CA" dirty="0"/>
            <a:t>Compiles to byte-code</a:t>
          </a:r>
          <a:endParaRPr lang="en-US" dirty="0"/>
        </a:p>
      </dgm:t>
    </dgm:pt>
    <dgm:pt modelId="{DD911EDD-8A45-434B-929A-C06B34A83819}" type="parTrans" cxnId="{9A4A9B3F-0153-4C6B-B50E-86C4297A05BF}">
      <dgm:prSet/>
      <dgm:spPr/>
      <dgm:t>
        <a:bodyPr/>
        <a:lstStyle/>
        <a:p>
          <a:endParaRPr lang="en-US"/>
        </a:p>
      </dgm:t>
    </dgm:pt>
    <dgm:pt modelId="{92F8885D-E71F-4C89-9B05-64B1EAB4F002}" type="sibTrans" cxnId="{9A4A9B3F-0153-4C6B-B50E-86C4297A05BF}">
      <dgm:prSet/>
      <dgm:spPr/>
      <dgm:t>
        <a:bodyPr/>
        <a:lstStyle/>
        <a:p>
          <a:endParaRPr lang="en-US"/>
        </a:p>
      </dgm:t>
    </dgm:pt>
    <dgm:pt modelId="{B8BC4B2A-3433-4E54-AC3A-D0C32FFD5FE2}">
      <dgm:prSet/>
      <dgm:spPr/>
      <dgm:t>
        <a:bodyPr/>
        <a:lstStyle/>
        <a:p>
          <a:r>
            <a:rPr lang="en-CA" dirty="0"/>
            <a:t>.NET assemblies contain IL byte-code</a:t>
          </a:r>
          <a:endParaRPr lang="en-US" dirty="0"/>
        </a:p>
      </dgm:t>
    </dgm:pt>
    <dgm:pt modelId="{97E761DC-F1BF-4790-B904-F3DDECE8F613}" type="parTrans" cxnId="{7B57F354-2180-4896-86EF-696EFD01A4F4}">
      <dgm:prSet/>
      <dgm:spPr/>
      <dgm:t>
        <a:bodyPr/>
        <a:lstStyle/>
        <a:p>
          <a:endParaRPr lang="en-US"/>
        </a:p>
      </dgm:t>
    </dgm:pt>
    <dgm:pt modelId="{DB31FD26-CEA4-4646-8885-CC95B10ED597}" type="sibTrans" cxnId="{7B57F354-2180-4896-86EF-696EFD01A4F4}">
      <dgm:prSet/>
      <dgm:spPr/>
      <dgm:t>
        <a:bodyPr/>
        <a:lstStyle/>
        <a:p>
          <a:endParaRPr lang="en-US"/>
        </a:p>
      </dgm:t>
    </dgm:pt>
    <dgm:pt modelId="{F237A5F4-A0FC-441E-9481-411553962EF6}" type="pres">
      <dgm:prSet presAssocID="{5230A0C7-947E-4FDA-8119-9D1584BEF459}" presName="Name0" presStyleCnt="0">
        <dgm:presLayoutVars>
          <dgm:dir/>
          <dgm:animLvl val="lvl"/>
          <dgm:resizeHandles val="exact"/>
        </dgm:presLayoutVars>
      </dgm:prSet>
      <dgm:spPr/>
    </dgm:pt>
    <dgm:pt modelId="{6577654F-6E95-4E70-80B9-A388BBFA1581}" type="pres">
      <dgm:prSet presAssocID="{EC12B189-ECB6-43D1-B41E-14DB49CB32B5}" presName="linNode" presStyleCnt="0"/>
      <dgm:spPr/>
    </dgm:pt>
    <dgm:pt modelId="{C91E9E6F-9DE3-4FB5-88E5-C54C53AA85B7}" type="pres">
      <dgm:prSet presAssocID="{EC12B189-ECB6-43D1-B41E-14DB49CB32B5}" presName="parentText" presStyleLbl="node1" presStyleIdx="0" presStyleCnt="6">
        <dgm:presLayoutVars>
          <dgm:chMax val="1"/>
          <dgm:bulletEnabled val="1"/>
        </dgm:presLayoutVars>
      </dgm:prSet>
      <dgm:spPr/>
    </dgm:pt>
    <dgm:pt modelId="{6755A4F0-557D-4684-BD7B-9EDC4B805F8E}" type="pres">
      <dgm:prSet presAssocID="{EC12B189-ECB6-43D1-B41E-14DB49CB32B5}" presName="descendantText" presStyleLbl="alignAccFollowNode1" presStyleIdx="0" presStyleCnt="6">
        <dgm:presLayoutVars>
          <dgm:bulletEnabled val="1"/>
        </dgm:presLayoutVars>
      </dgm:prSet>
      <dgm:spPr/>
    </dgm:pt>
    <dgm:pt modelId="{1950C7B3-6372-454E-AEE4-C76040E0B0CF}" type="pres">
      <dgm:prSet presAssocID="{F834BC1D-8474-4011-A333-A81B1B09C41F}" presName="sp" presStyleCnt="0"/>
      <dgm:spPr/>
    </dgm:pt>
    <dgm:pt modelId="{0D7A4607-2C94-4336-9581-F751A6B5EF98}" type="pres">
      <dgm:prSet presAssocID="{38C6CF44-32D3-4F71-A257-8383224F269A}" presName="linNode" presStyleCnt="0"/>
      <dgm:spPr/>
    </dgm:pt>
    <dgm:pt modelId="{D213548B-1050-4042-B763-D10D7DC9E501}" type="pres">
      <dgm:prSet presAssocID="{38C6CF44-32D3-4F71-A257-8383224F269A}" presName="parentText" presStyleLbl="node1" presStyleIdx="1" presStyleCnt="6">
        <dgm:presLayoutVars>
          <dgm:chMax val="1"/>
          <dgm:bulletEnabled val="1"/>
        </dgm:presLayoutVars>
      </dgm:prSet>
      <dgm:spPr/>
    </dgm:pt>
    <dgm:pt modelId="{9900142A-A8E9-4326-A308-10B68C30C014}" type="pres">
      <dgm:prSet presAssocID="{38C6CF44-32D3-4F71-A257-8383224F269A}" presName="descendantText" presStyleLbl="alignAccFollowNode1" presStyleIdx="1" presStyleCnt="6">
        <dgm:presLayoutVars>
          <dgm:bulletEnabled val="1"/>
        </dgm:presLayoutVars>
      </dgm:prSet>
      <dgm:spPr/>
    </dgm:pt>
    <dgm:pt modelId="{372D3566-BFD2-4B58-8EF5-872940BB8E12}" type="pres">
      <dgm:prSet presAssocID="{CB0C0863-29B6-4406-AB4F-5356AC374E1F}" presName="sp" presStyleCnt="0"/>
      <dgm:spPr/>
    </dgm:pt>
    <dgm:pt modelId="{788A8757-2183-44BB-99B1-776834F5B7B6}" type="pres">
      <dgm:prSet presAssocID="{B9A7F4F8-5825-43A7-BB74-53AB24C24C7B}" presName="linNode" presStyleCnt="0"/>
      <dgm:spPr/>
    </dgm:pt>
    <dgm:pt modelId="{BC519BEE-EB4B-4F3F-AB6B-4DB029BBC406}" type="pres">
      <dgm:prSet presAssocID="{B9A7F4F8-5825-43A7-BB74-53AB24C24C7B}" presName="parentText" presStyleLbl="node1" presStyleIdx="2" presStyleCnt="6">
        <dgm:presLayoutVars>
          <dgm:chMax val="1"/>
          <dgm:bulletEnabled val="1"/>
        </dgm:presLayoutVars>
      </dgm:prSet>
      <dgm:spPr/>
    </dgm:pt>
    <dgm:pt modelId="{21EACF72-D72A-4D6E-8172-D3F8BAA5F7C1}" type="pres">
      <dgm:prSet presAssocID="{B9A7F4F8-5825-43A7-BB74-53AB24C24C7B}" presName="descendantText" presStyleLbl="alignAccFollowNode1" presStyleIdx="2" presStyleCnt="6">
        <dgm:presLayoutVars>
          <dgm:bulletEnabled val="1"/>
        </dgm:presLayoutVars>
      </dgm:prSet>
      <dgm:spPr/>
    </dgm:pt>
    <dgm:pt modelId="{28282AA0-E6B6-491D-8623-C84C25A3B4EA}" type="pres">
      <dgm:prSet presAssocID="{5ADAECF3-6705-4BBF-8DCD-4301CF2753E1}" presName="sp" presStyleCnt="0"/>
      <dgm:spPr/>
    </dgm:pt>
    <dgm:pt modelId="{1C5BCF45-1CB3-4954-B599-BDEBA88F796F}" type="pres">
      <dgm:prSet presAssocID="{FFC1C0D0-B8C2-4E1E-BAD5-5855ADC36523}" presName="linNode" presStyleCnt="0"/>
      <dgm:spPr/>
    </dgm:pt>
    <dgm:pt modelId="{3CDC0679-FA6A-431F-88EF-8BE75578F185}" type="pres">
      <dgm:prSet presAssocID="{FFC1C0D0-B8C2-4E1E-BAD5-5855ADC36523}" presName="parentText" presStyleLbl="node1" presStyleIdx="3" presStyleCnt="6">
        <dgm:presLayoutVars>
          <dgm:chMax val="1"/>
          <dgm:bulletEnabled val="1"/>
        </dgm:presLayoutVars>
      </dgm:prSet>
      <dgm:spPr/>
    </dgm:pt>
    <dgm:pt modelId="{E6750DB7-F4B7-446B-B5B7-778A298EDA4F}" type="pres">
      <dgm:prSet presAssocID="{FFC1C0D0-B8C2-4E1E-BAD5-5855ADC36523}" presName="descendantText" presStyleLbl="alignAccFollowNode1" presStyleIdx="3" presStyleCnt="6">
        <dgm:presLayoutVars>
          <dgm:bulletEnabled val="1"/>
        </dgm:presLayoutVars>
      </dgm:prSet>
      <dgm:spPr/>
    </dgm:pt>
    <dgm:pt modelId="{EF442FF4-D0CD-4370-9E31-02659F29BB3A}" type="pres">
      <dgm:prSet presAssocID="{FE439712-8571-4B78-B65B-A4D2C6551601}" presName="sp" presStyleCnt="0"/>
      <dgm:spPr/>
    </dgm:pt>
    <dgm:pt modelId="{298F4470-F31B-4E09-A9A0-E3B0B3C55B33}" type="pres">
      <dgm:prSet presAssocID="{7016F427-2451-452D-B827-3A863607ECD3}" presName="linNode" presStyleCnt="0"/>
      <dgm:spPr/>
    </dgm:pt>
    <dgm:pt modelId="{C8DE467D-D135-4042-A4CA-F80137D64ADC}" type="pres">
      <dgm:prSet presAssocID="{7016F427-2451-452D-B827-3A863607ECD3}" presName="parentText" presStyleLbl="node1" presStyleIdx="4" presStyleCnt="6">
        <dgm:presLayoutVars>
          <dgm:chMax val="1"/>
          <dgm:bulletEnabled val="1"/>
        </dgm:presLayoutVars>
      </dgm:prSet>
      <dgm:spPr/>
    </dgm:pt>
    <dgm:pt modelId="{6E7B8F3C-5E94-49AE-9B48-86D8D78169EB}" type="pres">
      <dgm:prSet presAssocID="{7016F427-2451-452D-B827-3A863607ECD3}" presName="descendantText" presStyleLbl="alignAccFollowNode1" presStyleIdx="4" presStyleCnt="6">
        <dgm:presLayoutVars>
          <dgm:bulletEnabled val="1"/>
        </dgm:presLayoutVars>
      </dgm:prSet>
      <dgm:spPr/>
    </dgm:pt>
    <dgm:pt modelId="{395A277C-76C5-4212-A098-2E337217CB39}" type="pres">
      <dgm:prSet presAssocID="{E7A322E8-6EA9-41F8-AEDC-9CB3BF764F83}" presName="sp" presStyleCnt="0"/>
      <dgm:spPr/>
    </dgm:pt>
    <dgm:pt modelId="{E0E68D0C-3DF3-4995-95AA-B80169D0D0CB}" type="pres">
      <dgm:prSet presAssocID="{C134ABA0-3F29-498E-9AAF-8C322CE5A4CB}" presName="linNode" presStyleCnt="0"/>
      <dgm:spPr/>
    </dgm:pt>
    <dgm:pt modelId="{39903D1D-D37C-46D8-8E11-F3462415FF67}" type="pres">
      <dgm:prSet presAssocID="{C134ABA0-3F29-498E-9AAF-8C322CE5A4CB}" presName="parentText" presStyleLbl="node1" presStyleIdx="5" presStyleCnt="6">
        <dgm:presLayoutVars>
          <dgm:chMax val="1"/>
          <dgm:bulletEnabled val="1"/>
        </dgm:presLayoutVars>
      </dgm:prSet>
      <dgm:spPr/>
    </dgm:pt>
    <dgm:pt modelId="{84E773FA-75F2-457E-8881-A1DC88BE7F85}" type="pres">
      <dgm:prSet presAssocID="{C134ABA0-3F29-498E-9AAF-8C322CE5A4CB}" presName="descendantText" presStyleLbl="alignAccFollowNode1" presStyleIdx="5" presStyleCnt="6">
        <dgm:presLayoutVars>
          <dgm:bulletEnabled val="1"/>
        </dgm:presLayoutVars>
      </dgm:prSet>
      <dgm:spPr/>
    </dgm:pt>
  </dgm:ptLst>
  <dgm:cxnLst>
    <dgm:cxn modelId="{A663B309-13A5-4C93-9A6D-E9CEF4BC0132}" type="presOf" srcId="{FFC1C0D0-B8C2-4E1E-BAD5-5855ADC36523}" destId="{3CDC0679-FA6A-431F-88EF-8BE75578F185}" srcOrd="0" destOrd="0" presId="urn:microsoft.com/office/officeart/2005/8/layout/vList5"/>
    <dgm:cxn modelId="{7320180D-376C-4B23-A1F7-62B143639A1E}" type="presOf" srcId="{C134ABA0-3F29-498E-9AAF-8C322CE5A4CB}" destId="{39903D1D-D37C-46D8-8E11-F3462415FF67}" srcOrd="0" destOrd="0" presId="urn:microsoft.com/office/officeart/2005/8/layout/vList5"/>
    <dgm:cxn modelId="{B2318C0F-EA1C-4DE0-83F0-A0B001902080}" srcId="{5230A0C7-947E-4FDA-8119-9D1584BEF459}" destId="{FFC1C0D0-B8C2-4E1E-BAD5-5855ADC36523}" srcOrd="3" destOrd="0" parTransId="{CCD6FE64-13AD-402A-B177-82DB270737CD}" sibTransId="{FE439712-8571-4B78-B65B-A4D2C6551601}"/>
    <dgm:cxn modelId="{47214413-2CA1-49EE-B265-728A475B390A}" type="presOf" srcId="{B8BC4B2A-3433-4E54-AC3A-D0C32FFD5FE2}" destId="{84E773FA-75F2-457E-8881-A1DC88BE7F85}" srcOrd="0" destOrd="0" presId="urn:microsoft.com/office/officeart/2005/8/layout/vList5"/>
    <dgm:cxn modelId="{F81CE138-0F9D-4DE9-83F4-B034E89F4826}" srcId="{7016F427-2451-452D-B827-3A863607ECD3}" destId="{3A16BA41-F280-472B-BD23-482C0F4C4BF6}" srcOrd="0" destOrd="0" parTransId="{07EFF23D-07F1-43FF-A3C8-8C610F44147D}" sibTransId="{8872AABF-BF53-4C3C-BA7F-F6312D2A2228}"/>
    <dgm:cxn modelId="{9A4A9B3F-0153-4C6B-B50E-86C4297A05BF}" srcId="{5230A0C7-947E-4FDA-8119-9D1584BEF459}" destId="{C134ABA0-3F29-498E-9AAF-8C322CE5A4CB}" srcOrd="5" destOrd="0" parTransId="{DD911EDD-8A45-434B-929A-C06B34A83819}" sibTransId="{92F8885D-E71F-4C89-9B05-64B1EAB4F002}"/>
    <dgm:cxn modelId="{59A35943-08C4-47B2-A9DE-786B54B98BC8}" type="presOf" srcId="{03B0C076-4748-42AD-A18D-4774AFFC6940}" destId="{9900142A-A8E9-4326-A308-10B68C30C014}" srcOrd="0" destOrd="0" presId="urn:microsoft.com/office/officeart/2005/8/layout/vList5"/>
    <dgm:cxn modelId="{74728E64-4CBF-4D55-9C7E-BCE6C81DBF7B}" srcId="{38C6CF44-32D3-4F71-A257-8383224F269A}" destId="{03B0C076-4748-42AD-A18D-4774AFFC6940}" srcOrd="0" destOrd="0" parTransId="{CBEFFE98-5250-4C7D-BC00-463DE99A35BF}" sibTransId="{5CDBF7D8-7A66-46A2-97A6-B5F9F92F3A63}"/>
    <dgm:cxn modelId="{BFFFC64F-64BD-49E9-BC79-30E54281783D}" type="presOf" srcId="{7016F427-2451-452D-B827-3A863607ECD3}" destId="{C8DE467D-D135-4042-A4CA-F80137D64ADC}" srcOrd="0" destOrd="0" presId="urn:microsoft.com/office/officeart/2005/8/layout/vList5"/>
    <dgm:cxn modelId="{C31C5F52-65F4-47DB-ACD6-3AED4E16CCB5}" srcId="{5230A0C7-947E-4FDA-8119-9D1584BEF459}" destId="{B9A7F4F8-5825-43A7-BB74-53AB24C24C7B}" srcOrd="2" destOrd="0" parTransId="{4B3DC272-FF22-4D04-8DF0-A4CAB3317AED}" sibTransId="{5ADAECF3-6705-4BBF-8DCD-4301CF2753E1}"/>
    <dgm:cxn modelId="{7B57F354-2180-4896-86EF-696EFD01A4F4}" srcId="{C134ABA0-3F29-498E-9AAF-8C322CE5A4CB}" destId="{B8BC4B2A-3433-4E54-AC3A-D0C32FFD5FE2}" srcOrd="0" destOrd="0" parTransId="{97E761DC-F1BF-4790-B904-F3DDECE8F613}" sibTransId="{DB31FD26-CEA4-4646-8885-CC95B10ED597}"/>
    <dgm:cxn modelId="{695D5556-8819-4F1D-BD28-349CA46A1484}" srcId="{EC12B189-ECB6-43D1-B41E-14DB49CB32B5}" destId="{76EA9336-74A3-47C5-8BBC-F8812D8C2245}" srcOrd="0" destOrd="0" parTransId="{44BFF6FC-6723-4B22-8AB1-E2322E40DC54}" sibTransId="{0E518910-6582-467A-9E86-A2B54F55D268}"/>
    <dgm:cxn modelId="{AFA52377-704B-49F5-AA27-9A6B7D9C6B72}" type="presOf" srcId="{441D3493-A30F-491A-8498-A674700ED84F}" destId="{21EACF72-D72A-4D6E-8172-D3F8BAA5F7C1}" srcOrd="0" destOrd="0" presId="urn:microsoft.com/office/officeart/2005/8/layout/vList5"/>
    <dgm:cxn modelId="{2BDE7877-9B63-4010-945B-C3391AEF7433}" srcId="{FFC1C0D0-B8C2-4E1E-BAD5-5855ADC36523}" destId="{1C8F242F-55CE-4429-8ABB-7C37B3FFDA08}" srcOrd="0" destOrd="0" parTransId="{363E1E5E-CEB0-4F93-AF31-A4A013FC564F}" sibTransId="{C76F4E63-2A0D-4656-B1DB-C5989F312631}"/>
    <dgm:cxn modelId="{27116F7B-524A-457E-87C9-665D26751FED}" srcId="{5230A0C7-947E-4FDA-8119-9D1584BEF459}" destId="{38C6CF44-32D3-4F71-A257-8383224F269A}" srcOrd="1" destOrd="0" parTransId="{47FABDC2-2DE6-4149-B43C-5DAFF5179762}" sibTransId="{CB0C0863-29B6-4406-AB4F-5356AC374E1F}"/>
    <dgm:cxn modelId="{1DD7277D-4CFB-4B3A-BDC6-66C2CAFD54DE}" type="presOf" srcId="{5230A0C7-947E-4FDA-8119-9D1584BEF459}" destId="{F237A5F4-A0FC-441E-9481-411553962EF6}" srcOrd="0" destOrd="0" presId="urn:microsoft.com/office/officeart/2005/8/layout/vList5"/>
    <dgm:cxn modelId="{0D10BB86-B25E-4E95-9DE6-F736608BE46F}" type="presOf" srcId="{B9A7F4F8-5825-43A7-BB74-53AB24C24C7B}" destId="{BC519BEE-EB4B-4F3F-AB6B-4DB029BBC406}" srcOrd="0" destOrd="0" presId="urn:microsoft.com/office/officeart/2005/8/layout/vList5"/>
    <dgm:cxn modelId="{5DD3E08A-BF9B-4DBB-AC34-4A0D02ED6003}" type="presOf" srcId="{1C8F242F-55CE-4429-8ABB-7C37B3FFDA08}" destId="{E6750DB7-F4B7-446B-B5B7-778A298EDA4F}" srcOrd="0" destOrd="0" presId="urn:microsoft.com/office/officeart/2005/8/layout/vList5"/>
    <dgm:cxn modelId="{A42D669E-6D30-4049-9464-216863508FB6}" type="presOf" srcId="{EC12B189-ECB6-43D1-B41E-14DB49CB32B5}" destId="{C91E9E6F-9DE3-4FB5-88E5-C54C53AA85B7}" srcOrd="0" destOrd="0" presId="urn:microsoft.com/office/officeart/2005/8/layout/vList5"/>
    <dgm:cxn modelId="{FF45EDBB-1099-434F-927D-5A8A10570197}" srcId="{5230A0C7-947E-4FDA-8119-9D1584BEF459}" destId="{7016F427-2451-452D-B827-3A863607ECD3}" srcOrd="4" destOrd="0" parTransId="{C44CBEED-0871-4126-AEA1-6B44DB8362E1}" sibTransId="{E7A322E8-6EA9-41F8-AEDC-9CB3BF764F83}"/>
    <dgm:cxn modelId="{44BA3EC0-4797-4BDE-AFFB-E3073485DB78}" srcId="{5230A0C7-947E-4FDA-8119-9D1584BEF459}" destId="{EC12B189-ECB6-43D1-B41E-14DB49CB32B5}" srcOrd="0" destOrd="0" parTransId="{AF627DB4-E0E3-473F-BED8-891D7029280F}" sibTransId="{F834BC1D-8474-4011-A333-A81B1B09C41F}"/>
    <dgm:cxn modelId="{46D8DDD2-72CC-49AC-8069-6A63E35EDD57}" type="presOf" srcId="{76EA9336-74A3-47C5-8BBC-F8812D8C2245}" destId="{6755A4F0-557D-4684-BD7B-9EDC4B805F8E}" srcOrd="0" destOrd="0" presId="urn:microsoft.com/office/officeart/2005/8/layout/vList5"/>
    <dgm:cxn modelId="{2E9B09E0-7CAE-4F58-8C30-5D41D5D7F769}" srcId="{B9A7F4F8-5825-43A7-BB74-53AB24C24C7B}" destId="{441D3493-A30F-491A-8498-A674700ED84F}" srcOrd="0" destOrd="0" parTransId="{5E161454-CC8A-452F-AE33-57591F2015C4}" sibTransId="{5B13F2E7-5F48-4A44-AA56-F152A5689250}"/>
    <dgm:cxn modelId="{7198D7E2-3A66-4093-A523-D634468F577C}" type="presOf" srcId="{38C6CF44-32D3-4F71-A257-8383224F269A}" destId="{D213548B-1050-4042-B763-D10D7DC9E501}" srcOrd="0" destOrd="0" presId="urn:microsoft.com/office/officeart/2005/8/layout/vList5"/>
    <dgm:cxn modelId="{5A8469EC-C198-4559-BC23-641334CC35C0}" type="presOf" srcId="{3A16BA41-F280-472B-BD23-482C0F4C4BF6}" destId="{6E7B8F3C-5E94-49AE-9B48-86D8D78169EB}" srcOrd="0" destOrd="0" presId="urn:microsoft.com/office/officeart/2005/8/layout/vList5"/>
    <dgm:cxn modelId="{330014EC-1980-46D2-A978-88AE9FEEBED0}" type="presParOf" srcId="{F237A5F4-A0FC-441E-9481-411553962EF6}" destId="{6577654F-6E95-4E70-80B9-A388BBFA1581}" srcOrd="0" destOrd="0" presId="urn:microsoft.com/office/officeart/2005/8/layout/vList5"/>
    <dgm:cxn modelId="{E2722298-9BD3-4A5F-9D5E-0F55513B6BA5}" type="presParOf" srcId="{6577654F-6E95-4E70-80B9-A388BBFA1581}" destId="{C91E9E6F-9DE3-4FB5-88E5-C54C53AA85B7}" srcOrd="0" destOrd="0" presId="urn:microsoft.com/office/officeart/2005/8/layout/vList5"/>
    <dgm:cxn modelId="{8050CC55-A42D-4129-BB33-ED31D19541B3}" type="presParOf" srcId="{6577654F-6E95-4E70-80B9-A388BBFA1581}" destId="{6755A4F0-557D-4684-BD7B-9EDC4B805F8E}" srcOrd="1" destOrd="0" presId="urn:microsoft.com/office/officeart/2005/8/layout/vList5"/>
    <dgm:cxn modelId="{B305E2D1-4AC3-4DEA-A8DC-5939F50E7903}" type="presParOf" srcId="{F237A5F4-A0FC-441E-9481-411553962EF6}" destId="{1950C7B3-6372-454E-AEE4-C76040E0B0CF}" srcOrd="1" destOrd="0" presId="urn:microsoft.com/office/officeart/2005/8/layout/vList5"/>
    <dgm:cxn modelId="{80F7D39B-82B5-4306-9D5F-54EB672D038F}" type="presParOf" srcId="{F237A5F4-A0FC-441E-9481-411553962EF6}" destId="{0D7A4607-2C94-4336-9581-F751A6B5EF98}" srcOrd="2" destOrd="0" presId="urn:microsoft.com/office/officeart/2005/8/layout/vList5"/>
    <dgm:cxn modelId="{BE714D18-95B2-404E-806C-C4C7C879E661}" type="presParOf" srcId="{0D7A4607-2C94-4336-9581-F751A6B5EF98}" destId="{D213548B-1050-4042-B763-D10D7DC9E501}" srcOrd="0" destOrd="0" presId="urn:microsoft.com/office/officeart/2005/8/layout/vList5"/>
    <dgm:cxn modelId="{CBD5B8AE-F12B-4EE5-B2E6-2166403C6BF3}" type="presParOf" srcId="{0D7A4607-2C94-4336-9581-F751A6B5EF98}" destId="{9900142A-A8E9-4326-A308-10B68C30C014}" srcOrd="1" destOrd="0" presId="urn:microsoft.com/office/officeart/2005/8/layout/vList5"/>
    <dgm:cxn modelId="{1AACCF4B-CC85-47E5-9FB0-E97657239764}" type="presParOf" srcId="{F237A5F4-A0FC-441E-9481-411553962EF6}" destId="{372D3566-BFD2-4B58-8EF5-872940BB8E12}" srcOrd="3" destOrd="0" presId="urn:microsoft.com/office/officeart/2005/8/layout/vList5"/>
    <dgm:cxn modelId="{23791C33-99EB-44BD-9B7A-A0E84AE82B56}" type="presParOf" srcId="{F237A5F4-A0FC-441E-9481-411553962EF6}" destId="{788A8757-2183-44BB-99B1-776834F5B7B6}" srcOrd="4" destOrd="0" presId="urn:microsoft.com/office/officeart/2005/8/layout/vList5"/>
    <dgm:cxn modelId="{7BE1D070-1E34-4ACC-97C2-6098F3C85475}" type="presParOf" srcId="{788A8757-2183-44BB-99B1-776834F5B7B6}" destId="{BC519BEE-EB4B-4F3F-AB6B-4DB029BBC406}" srcOrd="0" destOrd="0" presId="urn:microsoft.com/office/officeart/2005/8/layout/vList5"/>
    <dgm:cxn modelId="{72F32FEC-A3B9-4989-B386-8A45DFC1F9B8}" type="presParOf" srcId="{788A8757-2183-44BB-99B1-776834F5B7B6}" destId="{21EACF72-D72A-4D6E-8172-D3F8BAA5F7C1}" srcOrd="1" destOrd="0" presId="urn:microsoft.com/office/officeart/2005/8/layout/vList5"/>
    <dgm:cxn modelId="{E354245F-ED97-46EC-8FCC-D6CA2DC7094D}" type="presParOf" srcId="{F237A5F4-A0FC-441E-9481-411553962EF6}" destId="{28282AA0-E6B6-491D-8623-C84C25A3B4EA}" srcOrd="5" destOrd="0" presId="urn:microsoft.com/office/officeart/2005/8/layout/vList5"/>
    <dgm:cxn modelId="{648B0EED-4316-4154-96BF-3D59F2B04BB5}" type="presParOf" srcId="{F237A5F4-A0FC-441E-9481-411553962EF6}" destId="{1C5BCF45-1CB3-4954-B599-BDEBA88F796F}" srcOrd="6" destOrd="0" presId="urn:microsoft.com/office/officeart/2005/8/layout/vList5"/>
    <dgm:cxn modelId="{4FD21ACF-9855-49D5-9E36-87A94C783FBB}" type="presParOf" srcId="{1C5BCF45-1CB3-4954-B599-BDEBA88F796F}" destId="{3CDC0679-FA6A-431F-88EF-8BE75578F185}" srcOrd="0" destOrd="0" presId="urn:microsoft.com/office/officeart/2005/8/layout/vList5"/>
    <dgm:cxn modelId="{97F5F5DF-78B5-426D-A4A3-08565E990CF7}" type="presParOf" srcId="{1C5BCF45-1CB3-4954-B599-BDEBA88F796F}" destId="{E6750DB7-F4B7-446B-B5B7-778A298EDA4F}" srcOrd="1" destOrd="0" presId="urn:microsoft.com/office/officeart/2005/8/layout/vList5"/>
    <dgm:cxn modelId="{73296342-3D23-4154-AB68-16616784157F}" type="presParOf" srcId="{F237A5F4-A0FC-441E-9481-411553962EF6}" destId="{EF442FF4-D0CD-4370-9E31-02659F29BB3A}" srcOrd="7" destOrd="0" presId="urn:microsoft.com/office/officeart/2005/8/layout/vList5"/>
    <dgm:cxn modelId="{F3A19A79-1D7A-4912-BD36-E620FA6BB115}" type="presParOf" srcId="{F237A5F4-A0FC-441E-9481-411553962EF6}" destId="{298F4470-F31B-4E09-A9A0-E3B0B3C55B33}" srcOrd="8" destOrd="0" presId="urn:microsoft.com/office/officeart/2005/8/layout/vList5"/>
    <dgm:cxn modelId="{184274E9-A2FF-4D8D-AA80-D68669BAB2CF}" type="presParOf" srcId="{298F4470-F31B-4E09-A9A0-E3B0B3C55B33}" destId="{C8DE467D-D135-4042-A4CA-F80137D64ADC}" srcOrd="0" destOrd="0" presId="urn:microsoft.com/office/officeart/2005/8/layout/vList5"/>
    <dgm:cxn modelId="{5B71AAD3-30D2-4DE5-852B-BE54F4CACF28}" type="presParOf" srcId="{298F4470-F31B-4E09-A9A0-E3B0B3C55B33}" destId="{6E7B8F3C-5E94-49AE-9B48-86D8D78169EB}" srcOrd="1" destOrd="0" presId="urn:microsoft.com/office/officeart/2005/8/layout/vList5"/>
    <dgm:cxn modelId="{8453B791-E1E9-4BF3-809F-93BFDE936908}" type="presParOf" srcId="{F237A5F4-A0FC-441E-9481-411553962EF6}" destId="{395A277C-76C5-4212-A098-2E337217CB39}" srcOrd="9" destOrd="0" presId="urn:microsoft.com/office/officeart/2005/8/layout/vList5"/>
    <dgm:cxn modelId="{C15C1F31-09D2-4BAF-BA74-12E0518B732F}" type="presParOf" srcId="{F237A5F4-A0FC-441E-9481-411553962EF6}" destId="{E0E68D0C-3DF3-4995-95AA-B80169D0D0CB}" srcOrd="10" destOrd="0" presId="urn:microsoft.com/office/officeart/2005/8/layout/vList5"/>
    <dgm:cxn modelId="{94220BBB-9E66-4336-8136-0BBEF444A127}" type="presParOf" srcId="{E0E68D0C-3DF3-4995-95AA-B80169D0D0CB}" destId="{39903D1D-D37C-46D8-8E11-F3462415FF67}" srcOrd="0" destOrd="0" presId="urn:microsoft.com/office/officeart/2005/8/layout/vList5"/>
    <dgm:cxn modelId="{5E73630E-C1BA-4740-AAD6-7751567F72F7}" type="presParOf" srcId="{E0E68D0C-3DF3-4995-95AA-B80169D0D0CB}" destId="{84E773FA-75F2-457E-8881-A1DC88BE7F8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A39D89E-F5CE-4143-B57A-D08EB715D15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53C0643-51B8-410A-93A4-AF2E0B3256DE}">
      <dgm:prSet/>
      <dgm:spPr/>
      <dgm:t>
        <a:bodyPr/>
        <a:lstStyle/>
        <a:p>
          <a:r>
            <a:rPr lang="en-CA" dirty="0"/>
            <a:t>An </a:t>
          </a:r>
          <a:r>
            <a:rPr lang="en-CA" b="1" dirty="0"/>
            <a:t>IEnumerable&lt;T&gt;</a:t>
          </a:r>
          <a:r>
            <a:rPr lang="en-CA" dirty="0"/>
            <a:t> is a generalization of collections </a:t>
          </a:r>
          <a:endParaRPr lang="en-US" dirty="0"/>
        </a:p>
      </dgm:t>
    </dgm:pt>
    <dgm:pt modelId="{35753D61-2627-4AB1-AC5B-5B2DB3A5EC9F}" type="parTrans" cxnId="{1267ED54-D86C-4D5F-ACF4-4FC50958F9CD}">
      <dgm:prSet/>
      <dgm:spPr/>
      <dgm:t>
        <a:bodyPr/>
        <a:lstStyle/>
        <a:p>
          <a:endParaRPr lang="en-US"/>
        </a:p>
      </dgm:t>
    </dgm:pt>
    <dgm:pt modelId="{28A4CBBD-FDC7-4EC0-87DE-AB8BCD8C4B88}" type="sibTrans" cxnId="{1267ED54-D86C-4D5F-ACF4-4FC50958F9CD}">
      <dgm:prSet/>
      <dgm:spPr/>
      <dgm:t>
        <a:bodyPr/>
        <a:lstStyle/>
        <a:p>
          <a:endParaRPr lang="en-US"/>
        </a:p>
      </dgm:t>
    </dgm:pt>
    <dgm:pt modelId="{D8A7A7D4-E452-4825-916D-33E70852A32C}">
      <dgm:prSet/>
      <dgm:spPr/>
      <dgm:t>
        <a:bodyPr/>
        <a:lstStyle/>
        <a:p>
          <a:r>
            <a:rPr lang="en-CA" dirty="0"/>
            <a:t>Enumerating me</a:t>
          </a:r>
          <a:r>
            <a:rPr lang="en-US" dirty="0" err="1"/>
            <a:t>ans</a:t>
          </a:r>
          <a:r>
            <a:rPr lang="en-US" dirty="0"/>
            <a:t> visiting each item in order one by one</a:t>
          </a:r>
        </a:p>
      </dgm:t>
    </dgm:pt>
    <dgm:pt modelId="{1F667D36-64BA-4719-B3B9-BDE8F526897B}" type="parTrans" cxnId="{235A9E2A-E20A-4C47-A935-1A91656C6E79}">
      <dgm:prSet/>
      <dgm:spPr/>
      <dgm:t>
        <a:bodyPr/>
        <a:lstStyle/>
        <a:p>
          <a:endParaRPr lang="en-US"/>
        </a:p>
      </dgm:t>
    </dgm:pt>
    <dgm:pt modelId="{F4AABFF3-EB70-4E29-9F98-248D7F69CA6F}" type="sibTrans" cxnId="{235A9E2A-E20A-4C47-A935-1A91656C6E79}">
      <dgm:prSet/>
      <dgm:spPr/>
      <dgm:t>
        <a:bodyPr/>
        <a:lstStyle/>
        <a:p>
          <a:endParaRPr lang="en-US"/>
        </a:p>
      </dgm:t>
    </dgm:pt>
    <dgm:pt modelId="{499882F9-FB97-4430-AF0F-E3CE70BC381A}">
      <dgm:prSet/>
      <dgm:spPr/>
      <dgm:t>
        <a:bodyPr/>
        <a:lstStyle/>
        <a:p>
          <a:r>
            <a:rPr lang="en-US" dirty="0"/>
            <a:t>Allows you to use </a:t>
          </a:r>
          <a:r>
            <a:rPr lang="en-US" dirty="0" err="1"/>
            <a:t>ForEach</a:t>
          </a:r>
          <a:r>
            <a:rPr lang="en-US" dirty="0"/>
            <a:t> loops on a data type. </a:t>
          </a:r>
        </a:p>
      </dgm:t>
    </dgm:pt>
    <dgm:pt modelId="{1962F752-77E2-4BFB-B22E-312096949EA8}" type="parTrans" cxnId="{74C437DD-250B-48D6-9F32-2C442BC4CD1B}">
      <dgm:prSet/>
      <dgm:spPr/>
      <dgm:t>
        <a:bodyPr/>
        <a:lstStyle/>
        <a:p>
          <a:endParaRPr lang="en-US"/>
        </a:p>
      </dgm:t>
    </dgm:pt>
    <dgm:pt modelId="{177F83C9-0982-48D8-A594-C570E0C039C2}" type="sibTrans" cxnId="{74C437DD-250B-48D6-9F32-2C442BC4CD1B}">
      <dgm:prSet/>
      <dgm:spPr/>
      <dgm:t>
        <a:bodyPr/>
        <a:lstStyle/>
        <a:p>
          <a:endParaRPr lang="en-US"/>
        </a:p>
      </dgm:t>
    </dgm:pt>
    <dgm:pt modelId="{9267A27F-19D1-45EA-BD68-4C27982CA146}" type="pres">
      <dgm:prSet presAssocID="{EA39D89E-F5CE-4143-B57A-D08EB715D150}" presName="linear" presStyleCnt="0">
        <dgm:presLayoutVars>
          <dgm:animLvl val="lvl"/>
          <dgm:resizeHandles val="exact"/>
        </dgm:presLayoutVars>
      </dgm:prSet>
      <dgm:spPr/>
    </dgm:pt>
    <dgm:pt modelId="{B0D862E6-300C-4308-9F44-DCDF2D519C71}" type="pres">
      <dgm:prSet presAssocID="{B53C0643-51B8-410A-93A4-AF2E0B3256DE}" presName="parentText" presStyleLbl="node1" presStyleIdx="0" presStyleCnt="3">
        <dgm:presLayoutVars>
          <dgm:chMax val="0"/>
          <dgm:bulletEnabled val="1"/>
        </dgm:presLayoutVars>
      </dgm:prSet>
      <dgm:spPr/>
    </dgm:pt>
    <dgm:pt modelId="{9D14E8A8-9B93-4011-8027-E06204BFF757}" type="pres">
      <dgm:prSet presAssocID="{28A4CBBD-FDC7-4EC0-87DE-AB8BCD8C4B88}" presName="spacer" presStyleCnt="0"/>
      <dgm:spPr/>
    </dgm:pt>
    <dgm:pt modelId="{7869E1A7-BCEC-4B23-A7FB-033FECB2B54C}" type="pres">
      <dgm:prSet presAssocID="{D8A7A7D4-E452-4825-916D-33E70852A32C}" presName="parentText" presStyleLbl="node1" presStyleIdx="1" presStyleCnt="3">
        <dgm:presLayoutVars>
          <dgm:chMax val="0"/>
          <dgm:bulletEnabled val="1"/>
        </dgm:presLayoutVars>
      </dgm:prSet>
      <dgm:spPr/>
    </dgm:pt>
    <dgm:pt modelId="{9CC7335D-7C65-4602-B23C-B8A954200447}" type="pres">
      <dgm:prSet presAssocID="{F4AABFF3-EB70-4E29-9F98-248D7F69CA6F}" presName="spacer" presStyleCnt="0"/>
      <dgm:spPr/>
    </dgm:pt>
    <dgm:pt modelId="{F9CD245E-E877-4B73-8CE3-B75884BEBF9B}" type="pres">
      <dgm:prSet presAssocID="{499882F9-FB97-4430-AF0F-E3CE70BC381A}" presName="parentText" presStyleLbl="node1" presStyleIdx="2" presStyleCnt="3">
        <dgm:presLayoutVars>
          <dgm:chMax val="0"/>
          <dgm:bulletEnabled val="1"/>
        </dgm:presLayoutVars>
      </dgm:prSet>
      <dgm:spPr/>
    </dgm:pt>
  </dgm:ptLst>
  <dgm:cxnLst>
    <dgm:cxn modelId="{235A9E2A-E20A-4C47-A935-1A91656C6E79}" srcId="{EA39D89E-F5CE-4143-B57A-D08EB715D150}" destId="{D8A7A7D4-E452-4825-916D-33E70852A32C}" srcOrd="1" destOrd="0" parTransId="{1F667D36-64BA-4719-B3B9-BDE8F526897B}" sibTransId="{F4AABFF3-EB70-4E29-9F98-248D7F69CA6F}"/>
    <dgm:cxn modelId="{D7EB7335-613C-4577-9B23-4CD51C6D04F9}" type="presOf" srcId="{D8A7A7D4-E452-4825-916D-33E70852A32C}" destId="{7869E1A7-BCEC-4B23-A7FB-033FECB2B54C}" srcOrd="0" destOrd="0" presId="urn:microsoft.com/office/officeart/2005/8/layout/vList2"/>
    <dgm:cxn modelId="{A8F2014E-48DC-4031-867E-A1CC769B312D}" type="presOf" srcId="{EA39D89E-F5CE-4143-B57A-D08EB715D150}" destId="{9267A27F-19D1-45EA-BD68-4C27982CA146}" srcOrd="0" destOrd="0" presId="urn:microsoft.com/office/officeart/2005/8/layout/vList2"/>
    <dgm:cxn modelId="{1267ED54-D86C-4D5F-ACF4-4FC50958F9CD}" srcId="{EA39D89E-F5CE-4143-B57A-D08EB715D150}" destId="{B53C0643-51B8-410A-93A4-AF2E0B3256DE}" srcOrd="0" destOrd="0" parTransId="{35753D61-2627-4AB1-AC5B-5B2DB3A5EC9F}" sibTransId="{28A4CBBD-FDC7-4EC0-87DE-AB8BCD8C4B88}"/>
    <dgm:cxn modelId="{91BEFA57-4742-47E9-8A68-3A9FC45F5257}" type="presOf" srcId="{B53C0643-51B8-410A-93A4-AF2E0B3256DE}" destId="{B0D862E6-300C-4308-9F44-DCDF2D519C71}" srcOrd="0" destOrd="0" presId="urn:microsoft.com/office/officeart/2005/8/layout/vList2"/>
    <dgm:cxn modelId="{3B0164A5-8985-4560-85B7-F19780A62858}" type="presOf" srcId="{499882F9-FB97-4430-AF0F-E3CE70BC381A}" destId="{F9CD245E-E877-4B73-8CE3-B75884BEBF9B}" srcOrd="0" destOrd="0" presId="urn:microsoft.com/office/officeart/2005/8/layout/vList2"/>
    <dgm:cxn modelId="{74C437DD-250B-48D6-9F32-2C442BC4CD1B}" srcId="{EA39D89E-F5CE-4143-B57A-D08EB715D150}" destId="{499882F9-FB97-4430-AF0F-E3CE70BC381A}" srcOrd="2" destOrd="0" parTransId="{1962F752-77E2-4BFB-B22E-312096949EA8}" sibTransId="{177F83C9-0982-48D8-A594-C570E0C039C2}"/>
    <dgm:cxn modelId="{4DE40F9D-ED43-4C16-BBE0-4C4C66B8AE9A}" type="presParOf" srcId="{9267A27F-19D1-45EA-BD68-4C27982CA146}" destId="{B0D862E6-300C-4308-9F44-DCDF2D519C71}" srcOrd="0" destOrd="0" presId="urn:microsoft.com/office/officeart/2005/8/layout/vList2"/>
    <dgm:cxn modelId="{44AEFA23-E223-443F-8C01-265F9C8A88D4}" type="presParOf" srcId="{9267A27F-19D1-45EA-BD68-4C27982CA146}" destId="{9D14E8A8-9B93-4011-8027-E06204BFF757}" srcOrd="1" destOrd="0" presId="urn:microsoft.com/office/officeart/2005/8/layout/vList2"/>
    <dgm:cxn modelId="{9D661B3D-E522-48DF-BE96-7A96B4FCB284}" type="presParOf" srcId="{9267A27F-19D1-45EA-BD68-4C27982CA146}" destId="{7869E1A7-BCEC-4B23-A7FB-033FECB2B54C}" srcOrd="2" destOrd="0" presId="urn:microsoft.com/office/officeart/2005/8/layout/vList2"/>
    <dgm:cxn modelId="{ABB0210B-E72F-407E-808A-24DA42F0F1FE}" type="presParOf" srcId="{9267A27F-19D1-45EA-BD68-4C27982CA146}" destId="{9CC7335D-7C65-4602-B23C-B8A954200447}" srcOrd="3" destOrd="0" presId="urn:microsoft.com/office/officeart/2005/8/layout/vList2"/>
    <dgm:cxn modelId="{10AD4CEB-ADD9-48E4-91B0-A395B397FD11}" type="presParOf" srcId="{9267A27F-19D1-45EA-BD68-4C27982CA146}" destId="{F9CD245E-E877-4B73-8CE3-B75884BEBF9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2F667CD-8D4B-412D-A533-AF5DDEA69BC4}"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190D3A1A-7FB4-4C93-88A5-097911F6AECF}">
      <dgm:prSet/>
      <dgm:spPr/>
      <dgm:t>
        <a:bodyPr/>
        <a:lstStyle/>
        <a:p>
          <a:r>
            <a:rPr lang="en-CA" dirty="0"/>
            <a:t>Most collections support IEnumerable </a:t>
          </a:r>
          <a:endParaRPr lang="en-US" dirty="0"/>
        </a:p>
      </dgm:t>
    </dgm:pt>
    <dgm:pt modelId="{2F8AC257-AE29-4B92-91DA-C940EFE9E5D9}" type="parTrans" cxnId="{2E8EB023-33AB-4418-8CEC-C573496DE852}">
      <dgm:prSet/>
      <dgm:spPr/>
      <dgm:t>
        <a:bodyPr/>
        <a:lstStyle/>
        <a:p>
          <a:endParaRPr lang="en-US"/>
        </a:p>
      </dgm:t>
    </dgm:pt>
    <dgm:pt modelId="{A7D158CE-9F9A-47DD-8EF6-E3371793455E}" type="sibTrans" cxnId="{2E8EB023-33AB-4418-8CEC-C573496DE852}">
      <dgm:prSet/>
      <dgm:spPr/>
      <dgm:t>
        <a:bodyPr/>
        <a:lstStyle/>
        <a:p>
          <a:endParaRPr lang="en-US"/>
        </a:p>
      </dgm:t>
    </dgm:pt>
    <dgm:pt modelId="{DAD34DC7-389B-4572-9CCA-CCA04B58CB4D}">
      <dgm:prSet/>
      <dgm:spPr/>
      <dgm:t>
        <a:bodyPr/>
        <a:lstStyle/>
        <a:p>
          <a:r>
            <a:rPr lang="en-CA" dirty="0"/>
            <a:t>IEnumerable is a read-only stream ADT</a:t>
          </a:r>
          <a:endParaRPr lang="en-US" dirty="0"/>
        </a:p>
      </dgm:t>
    </dgm:pt>
    <dgm:pt modelId="{A808AEBE-996C-4FBF-BC99-88C1B11398DF}" type="parTrans" cxnId="{CDB838AD-1FFF-4BDA-9530-FDE5CBC3DA8A}">
      <dgm:prSet/>
      <dgm:spPr/>
      <dgm:t>
        <a:bodyPr/>
        <a:lstStyle/>
        <a:p>
          <a:endParaRPr lang="en-US"/>
        </a:p>
      </dgm:t>
    </dgm:pt>
    <dgm:pt modelId="{BCB043F8-BD57-4290-A890-41736BE66944}" type="sibTrans" cxnId="{CDB838AD-1FFF-4BDA-9530-FDE5CBC3DA8A}">
      <dgm:prSet/>
      <dgm:spPr/>
      <dgm:t>
        <a:bodyPr/>
        <a:lstStyle/>
        <a:p>
          <a:endParaRPr lang="en-US"/>
        </a:p>
      </dgm:t>
    </dgm:pt>
    <dgm:pt modelId="{B8C07815-760E-4F67-9567-292D7C7954A6}">
      <dgm:prSet/>
      <dgm:spPr/>
      <dgm:t>
        <a:bodyPr/>
        <a:lstStyle/>
        <a:p>
          <a:r>
            <a:rPr lang="en-CA" dirty="0"/>
            <a:t>It has limited capability</a:t>
          </a:r>
          <a:endParaRPr lang="en-US" dirty="0"/>
        </a:p>
      </dgm:t>
    </dgm:pt>
    <dgm:pt modelId="{F5C61C4C-B96F-442F-AEE7-7B3A7465478C}" type="parTrans" cxnId="{1CD2D16D-C326-4B6A-8E0E-355A55AA2CB9}">
      <dgm:prSet/>
      <dgm:spPr/>
      <dgm:t>
        <a:bodyPr/>
        <a:lstStyle/>
        <a:p>
          <a:endParaRPr lang="en-US"/>
        </a:p>
      </dgm:t>
    </dgm:pt>
    <dgm:pt modelId="{4EE7F410-7809-4CEA-BCBA-F92671897608}" type="sibTrans" cxnId="{1CD2D16D-C326-4B6A-8E0E-355A55AA2CB9}">
      <dgm:prSet/>
      <dgm:spPr/>
      <dgm:t>
        <a:bodyPr/>
        <a:lstStyle/>
        <a:p>
          <a:endParaRPr lang="en-US"/>
        </a:p>
      </dgm:t>
    </dgm:pt>
    <dgm:pt modelId="{5A52EFED-9899-43C3-ABF8-E4AB12D92004}">
      <dgm:prSet/>
      <dgm:spPr/>
      <dgm:t>
        <a:bodyPr/>
        <a:lstStyle/>
        <a:p>
          <a:r>
            <a:rPr lang="en-US" dirty="0"/>
            <a:t>Allows you to use foreach</a:t>
          </a:r>
        </a:p>
      </dgm:t>
    </dgm:pt>
    <dgm:pt modelId="{FDB03937-92C8-48E5-BE08-137B970EB01A}" type="parTrans" cxnId="{CE22F777-A38B-4D40-957C-A25BEF61ED15}">
      <dgm:prSet/>
      <dgm:spPr/>
      <dgm:t>
        <a:bodyPr/>
        <a:lstStyle/>
        <a:p>
          <a:endParaRPr lang="en-CA"/>
        </a:p>
      </dgm:t>
    </dgm:pt>
    <dgm:pt modelId="{E007C923-136A-44C3-8D83-13D2D828674D}" type="sibTrans" cxnId="{CE22F777-A38B-4D40-957C-A25BEF61ED15}">
      <dgm:prSet/>
      <dgm:spPr/>
      <dgm:t>
        <a:bodyPr/>
        <a:lstStyle/>
        <a:p>
          <a:endParaRPr lang="en-CA"/>
        </a:p>
      </dgm:t>
    </dgm:pt>
    <dgm:pt modelId="{2D2C9E4C-BFBA-48DA-A325-ADBA3FB3D8EA}" type="pres">
      <dgm:prSet presAssocID="{02F667CD-8D4B-412D-A533-AF5DDEA69BC4}" presName="diagram" presStyleCnt="0">
        <dgm:presLayoutVars>
          <dgm:chPref val="1"/>
          <dgm:dir/>
          <dgm:animOne val="branch"/>
          <dgm:animLvl val="lvl"/>
          <dgm:resizeHandles/>
        </dgm:presLayoutVars>
      </dgm:prSet>
      <dgm:spPr/>
    </dgm:pt>
    <dgm:pt modelId="{FF113269-74A1-4344-B926-90288BB0F02E}" type="pres">
      <dgm:prSet presAssocID="{190D3A1A-7FB4-4C93-88A5-097911F6AECF}" presName="root" presStyleCnt="0"/>
      <dgm:spPr/>
    </dgm:pt>
    <dgm:pt modelId="{4E554FE3-2DA1-483D-BEFC-D96E30DE8E61}" type="pres">
      <dgm:prSet presAssocID="{190D3A1A-7FB4-4C93-88A5-097911F6AECF}" presName="rootComposite" presStyleCnt="0"/>
      <dgm:spPr/>
    </dgm:pt>
    <dgm:pt modelId="{6A2CC34C-5B74-444D-8C27-F7F21FF97A1B}" type="pres">
      <dgm:prSet presAssocID="{190D3A1A-7FB4-4C93-88A5-097911F6AECF}" presName="rootText" presStyleLbl="node1" presStyleIdx="0" presStyleCnt="4"/>
      <dgm:spPr/>
    </dgm:pt>
    <dgm:pt modelId="{3646ACF5-48FD-4887-A088-B056ED065268}" type="pres">
      <dgm:prSet presAssocID="{190D3A1A-7FB4-4C93-88A5-097911F6AECF}" presName="rootConnector" presStyleLbl="node1" presStyleIdx="0" presStyleCnt="4"/>
      <dgm:spPr/>
    </dgm:pt>
    <dgm:pt modelId="{DECC8733-BD8C-4A6E-8502-A2D876F49AEA}" type="pres">
      <dgm:prSet presAssocID="{190D3A1A-7FB4-4C93-88A5-097911F6AECF}" presName="childShape" presStyleCnt="0"/>
      <dgm:spPr/>
    </dgm:pt>
    <dgm:pt modelId="{3FAEF201-644C-479E-8965-471D8DDCB382}" type="pres">
      <dgm:prSet presAssocID="{DAD34DC7-389B-4572-9CCA-CCA04B58CB4D}" presName="root" presStyleCnt="0"/>
      <dgm:spPr/>
    </dgm:pt>
    <dgm:pt modelId="{7C80E64C-420D-439C-B5E8-3DB8E8F5DC8C}" type="pres">
      <dgm:prSet presAssocID="{DAD34DC7-389B-4572-9CCA-CCA04B58CB4D}" presName="rootComposite" presStyleCnt="0"/>
      <dgm:spPr/>
    </dgm:pt>
    <dgm:pt modelId="{6DA6C05A-84BB-4D8C-924D-CCC64526A47E}" type="pres">
      <dgm:prSet presAssocID="{DAD34DC7-389B-4572-9CCA-CCA04B58CB4D}" presName="rootText" presStyleLbl="node1" presStyleIdx="1" presStyleCnt="4"/>
      <dgm:spPr/>
    </dgm:pt>
    <dgm:pt modelId="{EEC0C0C8-BF86-40C2-9BFA-4F310598AE72}" type="pres">
      <dgm:prSet presAssocID="{DAD34DC7-389B-4572-9CCA-CCA04B58CB4D}" presName="rootConnector" presStyleLbl="node1" presStyleIdx="1" presStyleCnt="4"/>
      <dgm:spPr/>
    </dgm:pt>
    <dgm:pt modelId="{AE8FE0D2-CCBD-426B-81D5-C6626DA7214E}" type="pres">
      <dgm:prSet presAssocID="{DAD34DC7-389B-4572-9CCA-CCA04B58CB4D}" presName="childShape" presStyleCnt="0"/>
      <dgm:spPr/>
    </dgm:pt>
    <dgm:pt modelId="{5C77E1E1-6A72-4B01-B98D-BCBE8A400E6B}" type="pres">
      <dgm:prSet presAssocID="{B8C07815-760E-4F67-9567-292D7C7954A6}" presName="root" presStyleCnt="0"/>
      <dgm:spPr/>
    </dgm:pt>
    <dgm:pt modelId="{F845D322-A898-4309-B2CE-C5B3B39BC3E0}" type="pres">
      <dgm:prSet presAssocID="{B8C07815-760E-4F67-9567-292D7C7954A6}" presName="rootComposite" presStyleCnt="0"/>
      <dgm:spPr/>
    </dgm:pt>
    <dgm:pt modelId="{72E25201-36CE-4ABA-A9EA-60766B9C137D}" type="pres">
      <dgm:prSet presAssocID="{B8C07815-760E-4F67-9567-292D7C7954A6}" presName="rootText" presStyleLbl="node1" presStyleIdx="2" presStyleCnt="4"/>
      <dgm:spPr/>
    </dgm:pt>
    <dgm:pt modelId="{EC6B99F6-D7EE-4FD5-997F-F3593CAC7BAA}" type="pres">
      <dgm:prSet presAssocID="{B8C07815-760E-4F67-9567-292D7C7954A6}" presName="rootConnector" presStyleLbl="node1" presStyleIdx="2" presStyleCnt="4"/>
      <dgm:spPr/>
    </dgm:pt>
    <dgm:pt modelId="{8BBCAD82-309D-44A2-8DE3-B535C4CCA567}" type="pres">
      <dgm:prSet presAssocID="{B8C07815-760E-4F67-9567-292D7C7954A6}" presName="childShape" presStyleCnt="0"/>
      <dgm:spPr/>
    </dgm:pt>
    <dgm:pt modelId="{59E04E40-A131-49FE-ACAD-93FFD4335BCD}" type="pres">
      <dgm:prSet presAssocID="{5A52EFED-9899-43C3-ABF8-E4AB12D92004}" presName="root" presStyleCnt="0"/>
      <dgm:spPr/>
    </dgm:pt>
    <dgm:pt modelId="{79F73028-AF83-4406-BD24-B448BBE378DA}" type="pres">
      <dgm:prSet presAssocID="{5A52EFED-9899-43C3-ABF8-E4AB12D92004}" presName="rootComposite" presStyleCnt="0"/>
      <dgm:spPr/>
    </dgm:pt>
    <dgm:pt modelId="{476B8F5A-2BCC-44D7-90FB-73ACED18944D}" type="pres">
      <dgm:prSet presAssocID="{5A52EFED-9899-43C3-ABF8-E4AB12D92004}" presName="rootText" presStyleLbl="node1" presStyleIdx="3" presStyleCnt="4"/>
      <dgm:spPr/>
    </dgm:pt>
    <dgm:pt modelId="{8A2C3188-C7D9-4B59-81A8-D82A6EFBA730}" type="pres">
      <dgm:prSet presAssocID="{5A52EFED-9899-43C3-ABF8-E4AB12D92004}" presName="rootConnector" presStyleLbl="node1" presStyleIdx="3" presStyleCnt="4"/>
      <dgm:spPr/>
    </dgm:pt>
    <dgm:pt modelId="{57D39F2A-9CF7-4181-973D-8C8F1CE70EBD}" type="pres">
      <dgm:prSet presAssocID="{5A52EFED-9899-43C3-ABF8-E4AB12D92004}" presName="childShape" presStyleCnt="0"/>
      <dgm:spPr/>
    </dgm:pt>
  </dgm:ptLst>
  <dgm:cxnLst>
    <dgm:cxn modelId="{2E8EB023-33AB-4418-8CEC-C573496DE852}" srcId="{02F667CD-8D4B-412D-A533-AF5DDEA69BC4}" destId="{190D3A1A-7FB4-4C93-88A5-097911F6AECF}" srcOrd="0" destOrd="0" parTransId="{2F8AC257-AE29-4B92-91DA-C940EFE9E5D9}" sibTransId="{A7D158CE-9F9A-47DD-8EF6-E3371793455E}"/>
    <dgm:cxn modelId="{578E7939-7CA9-4A66-8BCE-E8529115C306}" type="presOf" srcId="{02F667CD-8D4B-412D-A533-AF5DDEA69BC4}" destId="{2D2C9E4C-BFBA-48DA-A325-ADBA3FB3D8EA}" srcOrd="0" destOrd="0" presId="urn:microsoft.com/office/officeart/2005/8/layout/hierarchy3"/>
    <dgm:cxn modelId="{4096796D-5BAE-4E1D-9EB6-AAA3D7DCF1E6}" type="presOf" srcId="{DAD34DC7-389B-4572-9CCA-CCA04B58CB4D}" destId="{EEC0C0C8-BF86-40C2-9BFA-4F310598AE72}" srcOrd="1" destOrd="0" presId="urn:microsoft.com/office/officeart/2005/8/layout/hierarchy3"/>
    <dgm:cxn modelId="{1CD2D16D-C326-4B6A-8E0E-355A55AA2CB9}" srcId="{02F667CD-8D4B-412D-A533-AF5DDEA69BC4}" destId="{B8C07815-760E-4F67-9567-292D7C7954A6}" srcOrd="2" destOrd="0" parTransId="{F5C61C4C-B96F-442F-AEE7-7B3A7465478C}" sibTransId="{4EE7F410-7809-4CEA-BCBA-F92671897608}"/>
    <dgm:cxn modelId="{CE22F777-A38B-4D40-957C-A25BEF61ED15}" srcId="{02F667CD-8D4B-412D-A533-AF5DDEA69BC4}" destId="{5A52EFED-9899-43C3-ABF8-E4AB12D92004}" srcOrd="3" destOrd="0" parTransId="{FDB03937-92C8-48E5-BE08-137B970EB01A}" sibTransId="{E007C923-136A-44C3-8D83-13D2D828674D}"/>
    <dgm:cxn modelId="{F1607695-D3C4-4FE9-8737-5E0B34EF217B}" type="presOf" srcId="{B8C07815-760E-4F67-9567-292D7C7954A6}" destId="{EC6B99F6-D7EE-4FD5-997F-F3593CAC7BAA}" srcOrd="1" destOrd="0" presId="urn:microsoft.com/office/officeart/2005/8/layout/hierarchy3"/>
    <dgm:cxn modelId="{CDB838AD-1FFF-4BDA-9530-FDE5CBC3DA8A}" srcId="{02F667CD-8D4B-412D-A533-AF5DDEA69BC4}" destId="{DAD34DC7-389B-4572-9CCA-CCA04B58CB4D}" srcOrd="1" destOrd="0" parTransId="{A808AEBE-996C-4FBF-BC99-88C1B11398DF}" sibTransId="{BCB043F8-BD57-4290-A890-41736BE66944}"/>
    <dgm:cxn modelId="{3A7B06B4-9FFB-4792-A5E8-FA85035C7648}" type="presOf" srcId="{B8C07815-760E-4F67-9567-292D7C7954A6}" destId="{72E25201-36CE-4ABA-A9EA-60766B9C137D}" srcOrd="0" destOrd="0" presId="urn:microsoft.com/office/officeart/2005/8/layout/hierarchy3"/>
    <dgm:cxn modelId="{6DCD39E1-C7CB-4819-B407-14234CAC222E}" type="presOf" srcId="{190D3A1A-7FB4-4C93-88A5-097911F6AECF}" destId="{3646ACF5-48FD-4887-A088-B056ED065268}" srcOrd="1" destOrd="0" presId="urn:microsoft.com/office/officeart/2005/8/layout/hierarchy3"/>
    <dgm:cxn modelId="{37C56CE4-00F1-444B-BFF0-0F309A7654EA}" type="presOf" srcId="{DAD34DC7-389B-4572-9CCA-CCA04B58CB4D}" destId="{6DA6C05A-84BB-4D8C-924D-CCC64526A47E}" srcOrd="0" destOrd="0" presId="urn:microsoft.com/office/officeart/2005/8/layout/hierarchy3"/>
    <dgm:cxn modelId="{F38BC9EC-9C3A-4E90-A769-CBF7B6A26076}" type="presOf" srcId="{5A52EFED-9899-43C3-ABF8-E4AB12D92004}" destId="{476B8F5A-2BCC-44D7-90FB-73ACED18944D}" srcOrd="0" destOrd="0" presId="urn:microsoft.com/office/officeart/2005/8/layout/hierarchy3"/>
    <dgm:cxn modelId="{CF4552F7-437F-41D6-9AC3-C1E79A034CEC}" type="presOf" srcId="{5A52EFED-9899-43C3-ABF8-E4AB12D92004}" destId="{8A2C3188-C7D9-4B59-81A8-D82A6EFBA730}" srcOrd="1" destOrd="0" presId="urn:microsoft.com/office/officeart/2005/8/layout/hierarchy3"/>
    <dgm:cxn modelId="{6682E4F7-AB6C-441B-BC60-A0897EEBE006}" type="presOf" srcId="{190D3A1A-7FB4-4C93-88A5-097911F6AECF}" destId="{6A2CC34C-5B74-444D-8C27-F7F21FF97A1B}" srcOrd="0" destOrd="0" presId="urn:microsoft.com/office/officeart/2005/8/layout/hierarchy3"/>
    <dgm:cxn modelId="{8E9F2ED3-4800-4CC9-851B-08C725AE648F}" type="presParOf" srcId="{2D2C9E4C-BFBA-48DA-A325-ADBA3FB3D8EA}" destId="{FF113269-74A1-4344-B926-90288BB0F02E}" srcOrd="0" destOrd="0" presId="urn:microsoft.com/office/officeart/2005/8/layout/hierarchy3"/>
    <dgm:cxn modelId="{89D24AD3-5D8F-4F8A-A7E9-C2D1F5638327}" type="presParOf" srcId="{FF113269-74A1-4344-B926-90288BB0F02E}" destId="{4E554FE3-2DA1-483D-BEFC-D96E30DE8E61}" srcOrd="0" destOrd="0" presId="urn:microsoft.com/office/officeart/2005/8/layout/hierarchy3"/>
    <dgm:cxn modelId="{A6531492-5A4F-4D2A-8383-C2EC9D8EF172}" type="presParOf" srcId="{4E554FE3-2DA1-483D-BEFC-D96E30DE8E61}" destId="{6A2CC34C-5B74-444D-8C27-F7F21FF97A1B}" srcOrd="0" destOrd="0" presId="urn:microsoft.com/office/officeart/2005/8/layout/hierarchy3"/>
    <dgm:cxn modelId="{D584390B-A8F8-43C4-970E-3809AB7B7973}" type="presParOf" srcId="{4E554FE3-2DA1-483D-BEFC-D96E30DE8E61}" destId="{3646ACF5-48FD-4887-A088-B056ED065268}" srcOrd="1" destOrd="0" presId="urn:microsoft.com/office/officeart/2005/8/layout/hierarchy3"/>
    <dgm:cxn modelId="{46989FEA-DB52-401D-9910-7EB765AC5458}" type="presParOf" srcId="{FF113269-74A1-4344-B926-90288BB0F02E}" destId="{DECC8733-BD8C-4A6E-8502-A2D876F49AEA}" srcOrd="1" destOrd="0" presId="urn:microsoft.com/office/officeart/2005/8/layout/hierarchy3"/>
    <dgm:cxn modelId="{E8092E91-C7C6-44EB-AADA-4015188DA140}" type="presParOf" srcId="{2D2C9E4C-BFBA-48DA-A325-ADBA3FB3D8EA}" destId="{3FAEF201-644C-479E-8965-471D8DDCB382}" srcOrd="1" destOrd="0" presId="urn:microsoft.com/office/officeart/2005/8/layout/hierarchy3"/>
    <dgm:cxn modelId="{1DFFDA3B-59A9-4C02-BD49-11D9A89F295E}" type="presParOf" srcId="{3FAEF201-644C-479E-8965-471D8DDCB382}" destId="{7C80E64C-420D-439C-B5E8-3DB8E8F5DC8C}" srcOrd="0" destOrd="0" presId="urn:microsoft.com/office/officeart/2005/8/layout/hierarchy3"/>
    <dgm:cxn modelId="{5CD064DA-7C9F-4309-9140-1B5586DBD184}" type="presParOf" srcId="{7C80E64C-420D-439C-B5E8-3DB8E8F5DC8C}" destId="{6DA6C05A-84BB-4D8C-924D-CCC64526A47E}" srcOrd="0" destOrd="0" presId="urn:microsoft.com/office/officeart/2005/8/layout/hierarchy3"/>
    <dgm:cxn modelId="{ECB1FB85-8872-4C54-A7D9-332F192A88BB}" type="presParOf" srcId="{7C80E64C-420D-439C-B5E8-3DB8E8F5DC8C}" destId="{EEC0C0C8-BF86-40C2-9BFA-4F310598AE72}" srcOrd="1" destOrd="0" presId="urn:microsoft.com/office/officeart/2005/8/layout/hierarchy3"/>
    <dgm:cxn modelId="{E4BC705C-F23A-4054-912F-4F8C07180FC8}" type="presParOf" srcId="{3FAEF201-644C-479E-8965-471D8DDCB382}" destId="{AE8FE0D2-CCBD-426B-81D5-C6626DA7214E}" srcOrd="1" destOrd="0" presId="urn:microsoft.com/office/officeart/2005/8/layout/hierarchy3"/>
    <dgm:cxn modelId="{C09D67D4-3786-454A-BB9E-7B6DF6234532}" type="presParOf" srcId="{2D2C9E4C-BFBA-48DA-A325-ADBA3FB3D8EA}" destId="{5C77E1E1-6A72-4B01-B98D-BCBE8A400E6B}" srcOrd="2" destOrd="0" presId="urn:microsoft.com/office/officeart/2005/8/layout/hierarchy3"/>
    <dgm:cxn modelId="{7BBEC6A1-C6D9-4BF0-A765-662D2A63327F}" type="presParOf" srcId="{5C77E1E1-6A72-4B01-B98D-BCBE8A400E6B}" destId="{F845D322-A898-4309-B2CE-C5B3B39BC3E0}" srcOrd="0" destOrd="0" presId="urn:microsoft.com/office/officeart/2005/8/layout/hierarchy3"/>
    <dgm:cxn modelId="{A06C2893-FDE3-423C-8620-15016A3AE883}" type="presParOf" srcId="{F845D322-A898-4309-B2CE-C5B3B39BC3E0}" destId="{72E25201-36CE-4ABA-A9EA-60766B9C137D}" srcOrd="0" destOrd="0" presId="urn:microsoft.com/office/officeart/2005/8/layout/hierarchy3"/>
    <dgm:cxn modelId="{40914B0E-20A9-45AC-907B-24073F70D4E6}" type="presParOf" srcId="{F845D322-A898-4309-B2CE-C5B3B39BC3E0}" destId="{EC6B99F6-D7EE-4FD5-997F-F3593CAC7BAA}" srcOrd="1" destOrd="0" presId="urn:microsoft.com/office/officeart/2005/8/layout/hierarchy3"/>
    <dgm:cxn modelId="{20DDD504-E75C-49E9-9419-D7EC5467C290}" type="presParOf" srcId="{5C77E1E1-6A72-4B01-B98D-BCBE8A400E6B}" destId="{8BBCAD82-309D-44A2-8DE3-B535C4CCA567}" srcOrd="1" destOrd="0" presId="urn:microsoft.com/office/officeart/2005/8/layout/hierarchy3"/>
    <dgm:cxn modelId="{7FA5584C-14F0-4C93-8DAA-60B524300CA2}" type="presParOf" srcId="{2D2C9E4C-BFBA-48DA-A325-ADBA3FB3D8EA}" destId="{59E04E40-A131-49FE-ACAD-93FFD4335BCD}" srcOrd="3" destOrd="0" presId="urn:microsoft.com/office/officeart/2005/8/layout/hierarchy3"/>
    <dgm:cxn modelId="{2B5C082C-9777-4FAA-A19B-3F0B2023582B}" type="presParOf" srcId="{59E04E40-A131-49FE-ACAD-93FFD4335BCD}" destId="{79F73028-AF83-4406-BD24-B448BBE378DA}" srcOrd="0" destOrd="0" presId="urn:microsoft.com/office/officeart/2005/8/layout/hierarchy3"/>
    <dgm:cxn modelId="{88BBF995-A189-4E64-BF76-1E7F965B401D}" type="presParOf" srcId="{79F73028-AF83-4406-BD24-B448BBE378DA}" destId="{476B8F5A-2BCC-44D7-90FB-73ACED18944D}" srcOrd="0" destOrd="0" presId="urn:microsoft.com/office/officeart/2005/8/layout/hierarchy3"/>
    <dgm:cxn modelId="{8C73C63A-45AC-441D-A41B-DA4E70CB788B}" type="presParOf" srcId="{79F73028-AF83-4406-BD24-B448BBE378DA}" destId="{8A2C3188-C7D9-4B59-81A8-D82A6EFBA730}" srcOrd="1" destOrd="0" presId="urn:microsoft.com/office/officeart/2005/8/layout/hierarchy3"/>
    <dgm:cxn modelId="{175620AE-4C79-4D2C-BF0D-4EAA8C4EA43D}" type="presParOf" srcId="{59E04E40-A131-49FE-ACAD-93FFD4335BCD}" destId="{57D39F2A-9CF7-4181-973D-8C8F1CE70EBD}"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02E4B26-9151-4D6B-B722-1F2D59677C1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8C4A931-57F2-42A3-9F85-FA76681BD0F5}">
      <dgm:prSet/>
      <dgm:spPr/>
      <dgm:t>
        <a:bodyPr/>
        <a:lstStyle/>
        <a:p>
          <a:pPr>
            <a:lnSpc>
              <a:spcPct val="100000"/>
            </a:lnSpc>
          </a:pPr>
          <a:r>
            <a:rPr lang="en-CA" dirty="0"/>
            <a:t>Select – Create new sequence by transforming each item into a new one using a function</a:t>
          </a:r>
          <a:endParaRPr lang="en-US" dirty="0"/>
        </a:p>
      </dgm:t>
    </dgm:pt>
    <dgm:pt modelId="{76578335-513E-4850-9248-41BE52CCD956}" type="parTrans" cxnId="{07A27562-B387-493F-B709-A1C845D26D59}">
      <dgm:prSet/>
      <dgm:spPr/>
      <dgm:t>
        <a:bodyPr/>
        <a:lstStyle/>
        <a:p>
          <a:endParaRPr lang="en-US"/>
        </a:p>
      </dgm:t>
    </dgm:pt>
    <dgm:pt modelId="{272A9733-5833-4EF8-9FAE-0E58901C0112}" type="sibTrans" cxnId="{07A27562-B387-493F-B709-A1C845D26D59}">
      <dgm:prSet/>
      <dgm:spPr/>
      <dgm:t>
        <a:bodyPr/>
        <a:lstStyle/>
        <a:p>
          <a:endParaRPr lang="en-US"/>
        </a:p>
      </dgm:t>
    </dgm:pt>
    <dgm:pt modelId="{C4F5EC5F-3D04-4EEA-91F2-0203305DC1BB}">
      <dgm:prSet/>
      <dgm:spPr/>
      <dgm:t>
        <a:bodyPr/>
        <a:lstStyle/>
        <a:p>
          <a:pPr>
            <a:lnSpc>
              <a:spcPct val="100000"/>
            </a:lnSpc>
          </a:pPr>
          <a:r>
            <a:rPr lang="en-CA" dirty="0"/>
            <a:t>Where - Filter a sequence by checking against a conditional function (predicate)</a:t>
          </a:r>
          <a:endParaRPr lang="en-US" dirty="0"/>
        </a:p>
      </dgm:t>
    </dgm:pt>
    <dgm:pt modelId="{4529B1CD-59B5-4C4A-A7ED-A6CCB4E880C1}" type="parTrans" cxnId="{B57CF33D-1E50-4B8B-9401-2644FB114A94}">
      <dgm:prSet/>
      <dgm:spPr/>
      <dgm:t>
        <a:bodyPr/>
        <a:lstStyle/>
        <a:p>
          <a:endParaRPr lang="en-US"/>
        </a:p>
      </dgm:t>
    </dgm:pt>
    <dgm:pt modelId="{FF95DD6E-AA81-4B4A-8FFA-3E9FB8694AE3}" type="sibTrans" cxnId="{B57CF33D-1E50-4B8B-9401-2644FB114A94}">
      <dgm:prSet/>
      <dgm:spPr/>
      <dgm:t>
        <a:bodyPr/>
        <a:lstStyle/>
        <a:p>
          <a:endParaRPr lang="en-US"/>
        </a:p>
      </dgm:t>
    </dgm:pt>
    <dgm:pt modelId="{EB986F20-96D0-431D-8A7C-AA199CEE8D20}">
      <dgm:prSet/>
      <dgm:spPr/>
      <dgm:t>
        <a:bodyPr/>
        <a:lstStyle/>
        <a:p>
          <a:pPr>
            <a:lnSpc>
              <a:spcPct val="100000"/>
            </a:lnSpc>
          </a:pPr>
          <a:r>
            <a:rPr lang="en-CA" dirty="0"/>
            <a:t>Aggregate - Combine elements of a sequence using a function (generalization of sum)</a:t>
          </a:r>
          <a:endParaRPr lang="en-US" dirty="0"/>
        </a:p>
      </dgm:t>
    </dgm:pt>
    <dgm:pt modelId="{8BA952E5-24A7-43A0-82C5-D47061C37AD9}" type="parTrans" cxnId="{305D9F02-E091-4ADD-84DD-E7EBFF7C3A2B}">
      <dgm:prSet/>
      <dgm:spPr/>
      <dgm:t>
        <a:bodyPr/>
        <a:lstStyle/>
        <a:p>
          <a:endParaRPr lang="en-US"/>
        </a:p>
      </dgm:t>
    </dgm:pt>
    <dgm:pt modelId="{13946720-27C0-407D-96CD-D8208CD08488}" type="sibTrans" cxnId="{305D9F02-E091-4ADD-84DD-E7EBFF7C3A2B}">
      <dgm:prSet/>
      <dgm:spPr/>
      <dgm:t>
        <a:bodyPr/>
        <a:lstStyle/>
        <a:p>
          <a:endParaRPr lang="en-US"/>
        </a:p>
      </dgm:t>
    </dgm:pt>
    <dgm:pt modelId="{AB7B043A-F0D0-436A-A4DD-79555D7C1246}">
      <dgm:prSet/>
      <dgm:spPr/>
      <dgm:t>
        <a:bodyPr/>
        <a:lstStyle/>
        <a:p>
          <a:pPr>
            <a:lnSpc>
              <a:spcPct val="100000"/>
            </a:lnSpc>
          </a:pPr>
          <a:r>
            <a:rPr lang="en-US" dirty="0"/>
            <a:t>Zip – Combine elements between two sequence pairwise to create a new one.</a:t>
          </a:r>
        </a:p>
      </dgm:t>
    </dgm:pt>
    <dgm:pt modelId="{8F06D965-0FC8-4457-87D2-C6AE6F328C4C}" type="parTrans" cxnId="{802090B7-DD5A-4560-96A2-F05A681131F0}">
      <dgm:prSet/>
      <dgm:spPr/>
      <dgm:t>
        <a:bodyPr/>
        <a:lstStyle/>
        <a:p>
          <a:endParaRPr lang="en-CA"/>
        </a:p>
      </dgm:t>
    </dgm:pt>
    <dgm:pt modelId="{4251B00A-AE69-4569-9DA3-CFE3CBEBFB55}" type="sibTrans" cxnId="{802090B7-DD5A-4560-96A2-F05A681131F0}">
      <dgm:prSet/>
      <dgm:spPr/>
      <dgm:t>
        <a:bodyPr/>
        <a:lstStyle/>
        <a:p>
          <a:endParaRPr lang="en-CA"/>
        </a:p>
      </dgm:t>
    </dgm:pt>
    <dgm:pt modelId="{3D0C90A8-50C4-456E-8D7B-0888549570CD}" type="pres">
      <dgm:prSet presAssocID="{002E4B26-9151-4D6B-B722-1F2D59677C1E}" presName="root" presStyleCnt="0">
        <dgm:presLayoutVars>
          <dgm:dir/>
          <dgm:resizeHandles val="exact"/>
        </dgm:presLayoutVars>
      </dgm:prSet>
      <dgm:spPr/>
    </dgm:pt>
    <dgm:pt modelId="{7EFCF565-EF34-4B1B-A212-D60A94FC99F0}" type="pres">
      <dgm:prSet presAssocID="{08C4A931-57F2-42A3-9F85-FA76681BD0F5}" presName="compNode" presStyleCnt="0"/>
      <dgm:spPr/>
    </dgm:pt>
    <dgm:pt modelId="{67513D5A-3D5B-43F0-8C68-446C9637B52F}" type="pres">
      <dgm:prSet presAssocID="{08C4A931-57F2-42A3-9F85-FA76681BD0F5}" presName="bgRect" presStyleLbl="bgShp" presStyleIdx="0" presStyleCnt="4"/>
      <dgm:spPr/>
    </dgm:pt>
    <dgm:pt modelId="{9A96137A-C1B9-4F3B-BF49-B9CD4F2A1DE9}" type="pres">
      <dgm:prSet presAssocID="{08C4A931-57F2-42A3-9F85-FA76681BD0F5}" presName="iconRect" presStyleLbl="node1" presStyleIdx="0" presStyleCnt="4" custLinFactNeighborX="347" custLinFactNeighborY="374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mmer with solid fill"/>
        </a:ext>
      </dgm:extLst>
    </dgm:pt>
    <dgm:pt modelId="{ED94CE83-CEFF-415D-B472-5CEDFDD97504}" type="pres">
      <dgm:prSet presAssocID="{08C4A931-57F2-42A3-9F85-FA76681BD0F5}" presName="spaceRect" presStyleCnt="0"/>
      <dgm:spPr/>
    </dgm:pt>
    <dgm:pt modelId="{0224C1A9-47E2-470D-8396-7D0AD84BC040}" type="pres">
      <dgm:prSet presAssocID="{08C4A931-57F2-42A3-9F85-FA76681BD0F5}" presName="parTx" presStyleLbl="revTx" presStyleIdx="0" presStyleCnt="4">
        <dgm:presLayoutVars>
          <dgm:chMax val="0"/>
          <dgm:chPref val="0"/>
        </dgm:presLayoutVars>
      </dgm:prSet>
      <dgm:spPr/>
    </dgm:pt>
    <dgm:pt modelId="{FEC90F38-8553-48A9-949B-0BD78DF652C3}" type="pres">
      <dgm:prSet presAssocID="{272A9733-5833-4EF8-9FAE-0E58901C0112}" presName="sibTrans" presStyleCnt="0"/>
      <dgm:spPr/>
    </dgm:pt>
    <dgm:pt modelId="{EDBEDBD0-728B-4C07-990A-12D86EAAAE0E}" type="pres">
      <dgm:prSet presAssocID="{C4F5EC5F-3D04-4EEA-91F2-0203305DC1BB}" presName="compNode" presStyleCnt="0"/>
      <dgm:spPr/>
    </dgm:pt>
    <dgm:pt modelId="{B22039B9-37E3-47ED-8428-7ECF3EFBF966}" type="pres">
      <dgm:prSet presAssocID="{C4F5EC5F-3D04-4EEA-91F2-0203305DC1BB}" presName="bgRect" presStyleLbl="bgShp" presStyleIdx="1" presStyleCnt="4"/>
      <dgm:spPr/>
    </dgm:pt>
    <dgm:pt modelId="{8F36053F-76E9-4411-8858-1941C781CA36}" type="pres">
      <dgm:prSet presAssocID="{C4F5EC5F-3D04-4EEA-91F2-0203305DC1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44F474FE-A2BF-4BF1-96BE-D4A0F0F13A16}" type="pres">
      <dgm:prSet presAssocID="{C4F5EC5F-3D04-4EEA-91F2-0203305DC1BB}" presName="spaceRect" presStyleCnt="0"/>
      <dgm:spPr/>
    </dgm:pt>
    <dgm:pt modelId="{83A3DA9C-BEEE-411C-8C0A-76FD7ACC4577}" type="pres">
      <dgm:prSet presAssocID="{C4F5EC5F-3D04-4EEA-91F2-0203305DC1BB}" presName="parTx" presStyleLbl="revTx" presStyleIdx="1" presStyleCnt="4">
        <dgm:presLayoutVars>
          <dgm:chMax val="0"/>
          <dgm:chPref val="0"/>
        </dgm:presLayoutVars>
      </dgm:prSet>
      <dgm:spPr/>
    </dgm:pt>
    <dgm:pt modelId="{DF936FD1-5598-4538-ACC7-32692C4F5920}" type="pres">
      <dgm:prSet presAssocID="{FF95DD6E-AA81-4B4A-8FFA-3E9FB8694AE3}" presName="sibTrans" presStyleCnt="0"/>
      <dgm:spPr/>
    </dgm:pt>
    <dgm:pt modelId="{232E0E5E-7A75-41AA-B44E-39570BAD769A}" type="pres">
      <dgm:prSet presAssocID="{EB986F20-96D0-431D-8A7C-AA199CEE8D20}" presName="compNode" presStyleCnt="0"/>
      <dgm:spPr/>
    </dgm:pt>
    <dgm:pt modelId="{4761F274-02DF-4AD4-88EA-D195B4E1C509}" type="pres">
      <dgm:prSet presAssocID="{EB986F20-96D0-431D-8A7C-AA199CEE8D20}" presName="bgRect" presStyleLbl="bgShp" presStyleIdx="2" presStyleCnt="4"/>
      <dgm:spPr/>
    </dgm:pt>
    <dgm:pt modelId="{CD0DD7DB-1BC1-483D-AC91-645086E217D0}" type="pres">
      <dgm:prSet presAssocID="{EB986F20-96D0-431D-8A7C-AA199CEE8D2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Follow with solid fill"/>
        </a:ext>
      </dgm:extLst>
    </dgm:pt>
    <dgm:pt modelId="{61F86B97-9C67-4015-B23A-171E0346C2E8}" type="pres">
      <dgm:prSet presAssocID="{EB986F20-96D0-431D-8A7C-AA199CEE8D20}" presName="spaceRect" presStyleCnt="0"/>
      <dgm:spPr/>
    </dgm:pt>
    <dgm:pt modelId="{8DF45AB7-B146-465D-9FFB-D657BC39C219}" type="pres">
      <dgm:prSet presAssocID="{EB986F20-96D0-431D-8A7C-AA199CEE8D20}" presName="parTx" presStyleLbl="revTx" presStyleIdx="2" presStyleCnt="4">
        <dgm:presLayoutVars>
          <dgm:chMax val="0"/>
          <dgm:chPref val="0"/>
        </dgm:presLayoutVars>
      </dgm:prSet>
      <dgm:spPr/>
    </dgm:pt>
    <dgm:pt modelId="{6A6DBD0F-BB54-41E8-9855-1B6AFD33A16C}" type="pres">
      <dgm:prSet presAssocID="{13946720-27C0-407D-96CD-D8208CD08488}" presName="sibTrans" presStyleCnt="0"/>
      <dgm:spPr/>
    </dgm:pt>
    <dgm:pt modelId="{6B6959DA-3D58-45AF-8F43-6DB84E3438C8}" type="pres">
      <dgm:prSet presAssocID="{AB7B043A-F0D0-436A-A4DD-79555D7C1246}" presName="compNode" presStyleCnt="0"/>
      <dgm:spPr/>
    </dgm:pt>
    <dgm:pt modelId="{C8DA09C4-18DB-4213-88CE-216BF99B7031}" type="pres">
      <dgm:prSet presAssocID="{AB7B043A-F0D0-436A-A4DD-79555D7C1246}" presName="bgRect" presStyleLbl="bgShp" presStyleIdx="3" presStyleCnt="4"/>
      <dgm:spPr/>
    </dgm:pt>
    <dgm:pt modelId="{0595B147-9AC0-4F05-AD4F-8E12158DA599}" type="pres">
      <dgm:prSet presAssocID="{AB7B043A-F0D0-436A-A4DD-79555D7C1246}"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Zipper with solid fill"/>
        </a:ext>
      </dgm:extLst>
    </dgm:pt>
    <dgm:pt modelId="{ABAF9C0C-DF90-4BEC-8B0B-F887E7C9129D}" type="pres">
      <dgm:prSet presAssocID="{AB7B043A-F0D0-436A-A4DD-79555D7C1246}" presName="spaceRect" presStyleCnt="0"/>
      <dgm:spPr/>
    </dgm:pt>
    <dgm:pt modelId="{04F64B4D-3967-41FE-9C26-2214EA17CD6F}" type="pres">
      <dgm:prSet presAssocID="{AB7B043A-F0D0-436A-A4DD-79555D7C1246}" presName="parTx" presStyleLbl="revTx" presStyleIdx="3" presStyleCnt="4">
        <dgm:presLayoutVars>
          <dgm:chMax val="0"/>
          <dgm:chPref val="0"/>
        </dgm:presLayoutVars>
      </dgm:prSet>
      <dgm:spPr/>
    </dgm:pt>
  </dgm:ptLst>
  <dgm:cxnLst>
    <dgm:cxn modelId="{305D9F02-E091-4ADD-84DD-E7EBFF7C3A2B}" srcId="{002E4B26-9151-4D6B-B722-1F2D59677C1E}" destId="{EB986F20-96D0-431D-8A7C-AA199CEE8D20}" srcOrd="2" destOrd="0" parTransId="{8BA952E5-24A7-43A0-82C5-D47061C37AD9}" sibTransId="{13946720-27C0-407D-96CD-D8208CD08488}"/>
    <dgm:cxn modelId="{B57CF33D-1E50-4B8B-9401-2644FB114A94}" srcId="{002E4B26-9151-4D6B-B722-1F2D59677C1E}" destId="{C4F5EC5F-3D04-4EEA-91F2-0203305DC1BB}" srcOrd="1" destOrd="0" parTransId="{4529B1CD-59B5-4C4A-A7ED-A6CCB4E880C1}" sibTransId="{FF95DD6E-AA81-4B4A-8FFA-3E9FB8694AE3}"/>
    <dgm:cxn modelId="{A894DC5C-604E-48C4-B490-992AF8C7FFAF}" type="presOf" srcId="{C4F5EC5F-3D04-4EEA-91F2-0203305DC1BB}" destId="{83A3DA9C-BEEE-411C-8C0A-76FD7ACC4577}" srcOrd="0" destOrd="0" presId="urn:microsoft.com/office/officeart/2018/2/layout/IconVerticalSolidList"/>
    <dgm:cxn modelId="{07A27562-B387-493F-B709-A1C845D26D59}" srcId="{002E4B26-9151-4D6B-B722-1F2D59677C1E}" destId="{08C4A931-57F2-42A3-9F85-FA76681BD0F5}" srcOrd="0" destOrd="0" parTransId="{76578335-513E-4850-9248-41BE52CCD956}" sibTransId="{272A9733-5833-4EF8-9FAE-0E58901C0112}"/>
    <dgm:cxn modelId="{00449790-B6A4-4B17-997B-1DBF86E4BF89}" type="presOf" srcId="{08C4A931-57F2-42A3-9F85-FA76681BD0F5}" destId="{0224C1A9-47E2-470D-8396-7D0AD84BC040}" srcOrd="0" destOrd="0" presId="urn:microsoft.com/office/officeart/2018/2/layout/IconVerticalSolidList"/>
    <dgm:cxn modelId="{D3E10091-467A-4A38-AE3E-665D63CEA5D7}" type="presOf" srcId="{AB7B043A-F0D0-436A-A4DD-79555D7C1246}" destId="{04F64B4D-3967-41FE-9C26-2214EA17CD6F}" srcOrd="0" destOrd="0" presId="urn:microsoft.com/office/officeart/2018/2/layout/IconVerticalSolidList"/>
    <dgm:cxn modelId="{802090B7-DD5A-4560-96A2-F05A681131F0}" srcId="{002E4B26-9151-4D6B-B722-1F2D59677C1E}" destId="{AB7B043A-F0D0-436A-A4DD-79555D7C1246}" srcOrd="3" destOrd="0" parTransId="{8F06D965-0FC8-4457-87D2-C6AE6F328C4C}" sibTransId="{4251B00A-AE69-4569-9DA3-CFE3CBEBFB55}"/>
    <dgm:cxn modelId="{FE332DF4-B33A-4D13-9AD9-AB20A5D4ACD8}" type="presOf" srcId="{EB986F20-96D0-431D-8A7C-AA199CEE8D20}" destId="{8DF45AB7-B146-465D-9FFB-D657BC39C219}" srcOrd="0" destOrd="0" presId="urn:microsoft.com/office/officeart/2018/2/layout/IconVerticalSolidList"/>
    <dgm:cxn modelId="{A26CE5FC-8E9A-433F-93F4-032B451D16DA}" type="presOf" srcId="{002E4B26-9151-4D6B-B722-1F2D59677C1E}" destId="{3D0C90A8-50C4-456E-8D7B-0888549570CD}" srcOrd="0" destOrd="0" presId="urn:microsoft.com/office/officeart/2018/2/layout/IconVerticalSolidList"/>
    <dgm:cxn modelId="{27D5140D-DF0D-46AD-9A41-914A32B4D7BC}" type="presParOf" srcId="{3D0C90A8-50C4-456E-8D7B-0888549570CD}" destId="{7EFCF565-EF34-4B1B-A212-D60A94FC99F0}" srcOrd="0" destOrd="0" presId="urn:microsoft.com/office/officeart/2018/2/layout/IconVerticalSolidList"/>
    <dgm:cxn modelId="{7BAF62A8-1910-4E4D-AF85-47D4F2C9C287}" type="presParOf" srcId="{7EFCF565-EF34-4B1B-A212-D60A94FC99F0}" destId="{67513D5A-3D5B-43F0-8C68-446C9637B52F}" srcOrd="0" destOrd="0" presId="urn:microsoft.com/office/officeart/2018/2/layout/IconVerticalSolidList"/>
    <dgm:cxn modelId="{169DC032-17C3-454F-B2AC-27147852AB1B}" type="presParOf" srcId="{7EFCF565-EF34-4B1B-A212-D60A94FC99F0}" destId="{9A96137A-C1B9-4F3B-BF49-B9CD4F2A1DE9}" srcOrd="1" destOrd="0" presId="urn:microsoft.com/office/officeart/2018/2/layout/IconVerticalSolidList"/>
    <dgm:cxn modelId="{432FD63D-F345-4289-9D4A-70C832018481}" type="presParOf" srcId="{7EFCF565-EF34-4B1B-A212-D60A94FC99F0}" destId="{ED94CE83-CEFF-415D-B472-5CEDFDD97504}" srcOrd="2" destOrd="0" presId="urn:microsoft.com/office/officeart/2018/2/layout/IconVerticalSolidList"/>
    <dgm:cxn modelId="{FBD030CB-E655-492E-8774-6C34200B0F90}" type="presParOf" srcId="{7EFCF565-EF34-4B1B-A212-D60A94FC99F0}" destId="{0224C1A9-47E2-470D-8396-7D0AD84BC040}" srcOrd="3" destOrd="0" presId="urn:microsoft.com/office/officeart/2018/2/layout/IconVerticalSolidList"/>
    <dgm:cxn modelId="{842DF6A7-1CDC-4E1F-9847-D1485CBC8340}" type="presParOf" srcId="{3D0C90A8-50C4-456E-8D7B-0888549570CD}" destId="{FEC90F38-8553-48A9-949B-0BD78DF652C3}" srcOrd="1" destOrd="0" presId="urn:microsoft.com/office/officeart/2018/2/layout/IconVerticalSolidList"/>
    <dgm:cxn modelId="{80D54BCC-869F-4A16-A26F-9D86BD2F5353}" type="presParOf" srcId="{3D0C90A8-50C4-456E-8D7B-0888549570CD}" destId="{EDBEDBD0-728B-4C07-990A-12D86EAAAE0E}" srcOrd="2" destOrd="0" presId="urn:microsoft.com/office/officeart/2018/2/layout/IconVerticalSolidList"/>
    <dgm:cxn modelId="{91EA3212-1F71-4047-9C56-F68CAA5498E6}" type="presParOf" srcId="{EDBEDBD0-728B-4C07-990A-12D86EAAAE0E}" destId="{B22039B9-37E3-47ED-8428-7ECF3EFBF966}" srcOrd="0" destOrd="0" presId="urn:microsoft.com/office/officeart/2018/2/layout/IconVerticalSolidList"/>
    <dgm:cxn modelId="{AA1EE4DB-42DC-4C02-AA8F-34E51C6CD73B}" type="presParOf" srcId="{EDBEDBD0-728B-4C07-990A-12D86EAAAE0E}" destId="{8F36053F-76E9-4411-8858-1941C781CA36}" srcOrd="1" destOrd="0" presId="urn:microsoft.com/office/officeart/2018/2/layout/IconVerticalSolidList"/>
    <dgm:cxn modelId="{F153B7FF-F547-46E2-8C84-A21AB5484F14}" type="presParOf" srcId="{EDBEDBD0-728B-4C07-990A-12D86EAAAE0E}" destId="{44F474FE-A2BF-4BF1-96BE-D4A0F0F13A16}" srcOrd="2" destOrd="0" presId="urn:microsoft.com/office/officeart/2018/2/layout/IconVerticalSolidList"/>
    <dgm:cxn modelId="{6DF4F0F4-3CC2-4F2F-B996-B2E0D15A5622}" type="presParOf" srcId="{EDBEDBD0-728B-4C07-990A-12D86EAAAE0E}" destId="{83A3DA9C-BEEE-411C-8C0A-76FD7ACC4577}" srcOrd="3" destOrd="0" presId="urn:microsoft.com/office/officeart/2018/2/layout/IconVerticalSolidList"/>
    <dgm:cxn modelId="{1CCAB262-5E94-4393-83FD-9B1FD8E7D705}" type="presParOf" srcId="{3D0C90A8-50C4-456E-8D7B-0888549570CD}" destId="{DF936FD1-5598-4538-ACC7-32692C4F5920}" srcOrd="3" destOrd="0" presId="urn:microsoft.com/office/officeart/2018/2/layout/IconVerticalSolidList"/>
    <dgm:cxn modelId="{20053F44-5280-433B-9EBD-8DB475A6480D}" type="presParOf" srcId="{3D0C90A8-50C4-456E-8D7B-0888549570CD}" destId="{232E0E5E-7A75-41AA-B44E-39570BAD769A}" srcOrd="4" destOrd="0" presId="urn:microsoft.com/office/officeart/2018/2/layout/IconVerticalSolidList"/>
    <dgm:cxn modelId="{2D68D500-C353-4A36-BE62-0DE6AB8CD855}" type="presParOf" srcId="{232E0E5E-7A75-41AA-B44E-39570BAD769A}" destId="{4761F274-02DF-4AD4-88EA-D195B4E1C509}" srcOrd="0" destOrd="0" presId="urn:microsoft.com/office/officeart/2018/2/layout/IconVerticalSolidList"/>
    <dgm:cxn modelId="{B9CE9878-5931-4FF1-96B8-9127273D585C}" type="presParOf" srcId="{232E0E5E-7A75-41AA-B44E-39570BAD769A}" destId="{CD0DD7DB-1BC1-483D-AC91-645086E217D0}" srcOrd="1" destOrd="0" presId="urn:microsoft.com/office/officeart/2018/2/layout/IconVerticalSolidList"/>
    <dgm:cxn modelId="{C2DFC86B-EAD7-47F3-A6F5-4FF6765AFD06}" type="presParOf" srcId="{232E0E5E-7A75-41AA-B44E-39570BAD769A}" destId="{61F86B97-9C67-4015-B23A-171E0346C2E8}" srcOrd="2" destOrd="0" presId="urn:microsoft.com/office/officeart/2018/2/layout/IconVerticalSolidList"/>
    <dgm:cxn modelId="{A30658B6-6CB7-4F70-8FC4-D71B36C860E0}" type="presParOf" srcId="{232E0E5E-7A75-41AA-B44E-39570BAD769A}" destId="{8DF45AB7-B146-465D-9FFB-D657BC39C219}" srcOrd="3" destOrd="0" presId="urn:microsoft.com/office/officeart/2018/2/layout/IconVerticalSolidList"/>
    <dgm:cxn modelId="{7317A17E-1346-40B4-B23A-912D31B2BF35}" type="presParOf" srcId="{3D0C90A8-50C4-456E-8D7B-0888549570CD}" destId="{6A6DBD0F-BB54-41E8-9855-1B6AFD33A16C}" srcOrd="5" destOrd="0" presId="urn:microsoft.com/office/officeart/2018/2/layout/IconVerticalSolidList"/>
    <dgm:cxn modelId="{5CBC17B1-833B-4068-A58F-F479391C7E8E}" type="presParOf" srcId="{3D0C90A8-50C4-456E-8D7B-0888549570CD}" destId="{6B6959DA-3D58-45AF-8F43-6DB84E3438C8}" srcOrd="6" destOrd="0" presId="urn:microsoft.com/office/officeart/2018/2/layout/IconVerticalSolidList"/>
    <dgm:cxn modelId="{AACB7225-D9F0-4365-A0A4-D7495396ECF1}" type="presParOf" srcId="{6B6959DA-3D58-45AF-8F43-6DB84E3438C8}" destId="{C8DA09C4-18DB-4213-88CE-216BF99B7031}" srcOrd="0" destOrd="0" presId="urn:microsoft.com/office/officeart/2018/2/layout/IconVerticalSolidList"/>
    <dgm:cxn modelId="{3EFDA7F8-121C-40DE-89AE-49BFCF8827E5}" type="presParOf" srcId="{6B6959DA-3D58-45AF-8F43-6DB84E3438C8}" destId="{0595B147-9AC0-4F05-AD4F-8E12158DA599}" srcOrd="1" destOrd="0" presId="urn:microsoft.com/office/officeart/2018/2/layout/IconVerticalSolidList"/>
    <dgm:cxn modelId="{E4ACA820-1331-4788-B100-476324345A9F}" type="presParOf" srcId="{6B6959DA-3D58-45AF-8F43-6DB84E3438C8}" destId="{ABAF9C0C-DF90-4BEC-8B0B-F887E7C9129D}" srcOrd="2" destOrd="0" presId="urn:microsoft.com/office/officeart/2018/2/layout/IconVerticalSolidList"/>
    <dgm:cxn modelId="{224354C6-71EA-4A49-A030-4BB7DE2953F0}" type="presParOf" srcId="{6B6959DA-3D58-45AF-8F43-6DB84E3438C8}" destId="{04F64B4D-3967-41FE-9C26-2214EA17CD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371FF6EF-2794-4F7F-AAA8-0338CC78B62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0EA8858-CA12-435D-9C46-11F86CA3C94F}">
      <dgm:prSet/>
      <dgm:spPr/>
      <dgm:t>
        <a:bodyPr/>
        <a:lstStyle/>
        <a:p>
          <a:r>
            <a:rPr lang="en-CA"/>
            <a:t>A file, socket, pipe, device</a:t>
          </a:r>
          <a:endParaRPr lang="en-US"/>
        </a:p>
      </dgm:t>
    </dgm:pt>
    <dgm:pt modelId="{7EA824D1-452D-49ED-854D-0AF68F7CB296}" type="parTrans" cxnId="{BFBF2562-BA15-4C61-8A08-2741755B7AF9}">
      <dgm:prSet/>
      <dgm:spPr/>
      <dgm:t>
        <a:bodyPr/>
        <a:lstStyle/>
        <a:p>
          <a:endParaRPr lang="en-US"/>
        </a:p>
      </dgm:t>
    </dgm:pt>
    <dgm:pt modelId="{A854F783-01E9-4958-8ACF-E4685B1AD1DD}" type="sibTrans" cxnId="{BFBF2562-BA15-4C61-8A08-2741755B7AF9}">
      <dgm:prSet/>
      <dgm:spPr/>
      <dgm:t>
        <a:bodyPr/>
        <a:lstStyle/>
        <a:p>
          <a:endParaRPr lang="en-US"/>
        </a:p>
      </dgm:t>
    </dgm:pt>
    <dgm:pt modelId="{F779F7C4-AE10-4A18-8602-DF2B7107D36D}">
      <dgm:prSet/>
      <dgm:spPr/>
      <dgm:t>
        <a:bodyPr/>
        <a:lstStyle/>
        <a:p>
          <a:r>
            <a:rPr lang="en-CA" dirty="0"/>
            <a:t>“File-like” things.  In C it would be a FILE*</a:t>
          </a:r>
          <a:endParaRPr lang="en-US" dirty="0"/>
        </a:p>
      </dgm:t>
    </dgm:pt>
    <dgm:pt modelId="{8850B8D9-5D46-4680-A56F-4038BCC23573}" type="parTrans" cxnId="{1BD0EBA8-9A34-45F1-A500-0884C9A47A78}">
      <dgm:prSet/>
      <dgm:spPr/>
      <dgm:t>
        <a:bodyPr/>
        <a:lstStyle/>
        <a:p>
          <a:endParaRPr lang="en-US"/>
        </a:p>
      </dgm:t>
    </dgm:pt>
    <dgm:pt modelId="{A52DA6DE-CEDD-4311-8B93-84B54308200A}" type="sibTrans" cxnId="{1BD0EBA8-9A34-45F1-A500-0884C9A47A78}">
      <dgm:prSet/>
      <dgm:spPr/>
      <dgm:t>
        <a:bodyPr/>
        <a:lstStyle/>
        <a:p>
          <a:endParaRPr lang="en-US"/>
        </a:p>
      </dgm:t>
    </dgm:pt>
    <dgm:pt modelId="{5FE481CC-08B1-437B-B031-E3DB4CC9C0CF}">
      <dgm:prSet/>
      <dgm:spPr/>
      <dgm:t>
        <a:bodyPr/>
        <a:lstStyle/>
        <a:p>
          <a:r>
            <a:rPr lang="en-CA"/>
            <a:t>An enumerable sequence of data </a:t>
          </a:r>
          <a:endParaRPr lang="en-US"/>
        </a:p>
      </dgm:t>
    </dgm:pt>
    <dgm:pt modelId="{30ABF837-3569-43E5-B830-74FBA0C5AD5D}" type="parTrans" cxnId="{8314045C-71B7-475D-9BB3-7C12A1933575}">
      <dgm:prSet/>
      <dgm:spPr/>
      <dgm:t>
        <a:bodyPr/>
        <a:lstStyle/>
        <a:p>
          <a:endParaRPr lang="en-US"/>
        </a:p>
      </dgm:t>
    </dgm:pt>
    <dgm:pt modelId="{DE94E3CC-C39E-4CFC-AE94-1F283945F7D5}" type="sibTrans" cxnId="{8314045C-71B7-475D-9BB3-7C12A1933575}">
      <dgm:prSet/>
      <dgm:spPr/>
      <dgm:t>
        <a:bodyPr/>
        <a:lstStyle/>
        <a:p>
          <a:endParaRPr lang="en-US"/>
        </a:p>
      </dgm:t>
    </dgm:pt>
    <dgm:pt modelId="{7AD4CAB5-38C3-4009-B539-318A3AB08813}">
      <dgm:prSet/>
      <dgm:spPr/>
      <dgm:t>
        <a:bodyPr/>
        <a:lstStyle/>
        <a:p>
          <a:r>
            <a:rPr lang="en-CA"/>
            <a:t>Something you can enumerate with foreach</a:t>
          </a:r>
          <a:endParaRPr lang="en-US"/>
        </a:p>
      </dgm:t>
    </dgm:pt>
    <dgm:pt modelId="{00016515-BC37-4E78-ACBE-D421BC6CA990}" type="parTrans" cxnId="{F9E910B5-ADEF-41EA-B53A-0DC979841AB6}">
      <dgm:prSet/>
      <dgm:spPr/>
      <dgm:t>
        <a:bodyPr/>
        <a:lstStyle/>
        <a:p>
          <a:endParaRPr lang="en-US"/>
        </a:p>
      </dgm:t>
    </dgm:pt>
    <dgm:pt modelId="{E628E82F-BCD4-46EC-A7D7-D476DEF9E200}" type="sibTrans" cxnId="{F9E910B5-ADEF-41EA-B53A-0DC979841AB6}">
      <dgm:prSet/>
      <dgm:spPr/>
      <dgm:t>
        <a:bodyPr/>
        <a:lstStyle/>
        <a:p>
          <a:endParaRPr lang="en-US"/>
        </a:p>
      </dgm:t>
    </dgm:pt>
    <dgm:pt modelId="{140923AC-7E25-4821-8344-9394C1AF2EA6}" type="pres">
      <dgm:prSet presAssocID="{371FF6EF-2794-4F7F-AAA8-0338CC78B62C}" presName="hierChild1" presStyleCnt="0">
        <dgm:presLayoutVars>
          <dgm:chPref val="1"/>
          <dgm:dir/>
          <dgm:animOne val="branch"/>
          <dgm:animLvl val="lvl"/>
          <dgm:resizeHandles/>
        </dgm:presLayoutVars>
      </dgm:prSet>
      <dgm:spPr/>
    </dgm:pt>
    <dgm:pt modelId="{4FA5753C-7A19-4520-8FBD-CAE9FF9DEE58}" type="pres">
      <dgm:prSet presAssocID="{D0EA8858-CA12-435D-9C46-11F86CA3C94F}" presName="hierRoot1" presStyleCnt="0"/>
      <dgm:spPr/>
    </dgm:pt>
    <dgm:pt modelId="{48289E28-C187-4274-ACF5-C732E257FE75}" type="pres">
      <dgm:prSet presAssocID="{D0EA8858-CA12-435D-9C46-11F86CA3C94F}" presName="composite" presStyleCnt="0"/>
      <dgm:spPr/>
    </dgm:pt>
    <dgm:pt modelId="{02634FE4-EC81-4930-A3F4-C46BE0FE9430}" type="pres">
      <dgm:prSet presAssocID="{D0EA8858-CA12-435D-9C46-11F86CA3C94F}" presName="background" presStyleLbl="node0" presStyleIdx="0" presStyleCnt="2"/>
      <dgm:spPr/>
    </dgm:pt>
    <dgm:pt modelId="{B7967AD5-4C3D-4548-8B62-0C4F2124AE15}" type="pres">
      <dgm:prSet presAssocID="{D0EA8858-CA12-435D-9C46-11F86CA3C94F}" presName="text" presStyleLbl="fgAcc0" presStyleIdx="0" presStyleCnt="2">
        <dgm:presLayoutVars>
          <dgm:chPref val="3"/>
        </dgm:presLayoutVars>
      </dgm:prSet>
      <dgm:spPr/>
    </dgm:pt>
    <dgm:pt modelId="{7C588A1A-9DB9-4D58-A468-FDD68B2EB73D}" type="pres">
      <dgm:prSet presAssocID="{D0EA8858-CA12-435D-9C46-11F86CA3C94F}" presName="hierChild2" presStyleCnt="0"/>
      <dgm:spPr/>
    </dgm:pt>
    <dgm:pt modelId="{CB53B196-2746-4E3B-A582-038231691E93}" type="pres">
      <dgm:prSet presAssocID="{8850B8D9-5D46-4680-A56F-4038BCC23573}" presName="Name10" presStyleLbl="parChTrans1D2" presStyleIdx="0" presStyleCnt="2"/>
      <dgm:spPr/>
    </dgm:pt>
    <dgm:pt modelId="{1D3D5CC4-ADEB-427B-BB39-9D63657D36E1}" type="pres">
      <dgm:prSet presAssocID="{F779F7C4-AE10-4A18-8602-DF2B7107D36D}" presName="hierRoot2" presStyleCnt="0"/>
      <dgm:spPr/>
    </dgm:pt>
    <dgm:pt modelId="{4BDC55A8-0106-4373-BCC2-03D90601683B}" type="pres">
      <dgm:prSet presAssocID="{F779F7C4-AE10-4A18-8602-DF2B7107D36D}" presName="composite2" presStyleCnt="0"/>
      <dgm:spPr/>
    </dgm:pt>
    <dgm:pt modelId="{F812FEBB-1B7C-4928-AD8F-02B55FBC846B}" type="pres">
      <dgm:prSet presAssocID="{F779F7C4-AE10-4A18-8602-DF2B7107D36D}" presName="background2" presStyleLbl="node2" presStyleIdx="0" presStyleCnt="2"/>
      <dgm:spPr/>
    </dgm:pt>
    <dgm:pt modelId="{D9D1342F-2B93-45DD-8594-88F7224E2D3D}" type="pres">
      <dgm:prSet presAssocID="{F779F7C4-AE10-4A18-8602-DF2B7107D36D}" presName="text2" presStyleLbl="fgAcc2" presStyleIdx="0" presStyleCnt="2">
        <dgm:presLayoutVars>
          <dgm:chPref val="3"/>
        </dgm:presLayoutVars>
      </dgm:prSet>
      <dgm:spPr/>
    </dgm:pt>
    <dgm:pt modelId="{A63E27BB-28EF-4ED6-AB58-72C73F1E8D8F}" type="pres">
      <dgm:prSet presAssocID="{F779F7C4-AE10-4A18-8602-DF2B7107D36D}" presName="hierChild3" presStyleCnt="0"/>
      <dgm:spPr/>
    </dgm:pt>
    <dgm:pt modelId="{47BE3762-67FA-4A7F-BBFB-64DEACFA9125}" type="pres">
      <dgm:prSet presAssocID="{5FE481CC-08B1-437B-B031-E3DB4CC9C0CF}" presName="hierRoot1" presStyleCnt="0"/>
      <dgm:spPr/>
    </dgm:pt>
    <dgm:pt modelId="{4893B4FB-10E1-448C-8E1A-963FB7C0D508}" type="pres">
      <dgm:prSet presAssocID="{5FE481CC-08B1-437B-B031-E3DB4CC9C0CF}" presName="composite" presStyleCnt="0"/>
      <dgm:spPr/>
    </dgm:pt>
    <dgm:pt modelId="{EB5DA50F-DDF3-4934-B794-FB9EB59ED684}" type="pres">
      <dgm:prSet presAssocID="{5FE481CC-08B1-437B-B031-E3DB4CC9C0CF}" presName="background" presStyleLbl="node0" presStyleIdx="1" presStyleCnt="2"/>
      <dgm:spPr/>
    </dgm:pt>
    <dgm:pt modelId="{B4DDCC47-A3E7-4E7A-8678-D78F1D73FA3D}" type="pres">
      <dgm:prSet presAssocID="{5FE481CC-08B1-437B-B031-E3DB4CC9C0CF}" presName="text" presStyleLbl="fgAcc0" presStyleIdx="1" presStyleCnt="2">
        <dgm:presLayoutVars>
          <dgm:chPref val="3"/>
        </dgm:presLayoutVars>
      </dgm:prSet>
      <dgm:spPr/>
    </dgm:pt>
    <dgm:pt modelId="{CEC9BE03-8AA4-4952-A90B-11B33881C575}" type="pres">
      <dgm:prSet presAssocID="{5FE481CC-08B1-437B-B031-E3DB4CC9C0CF}" presName="hierChild2" presStyleCnt="0"/>
      <dgm:spPr/>
    </dgm:pt>
    <dgm:pt modelId="{43616DFB-3CBB-4CBA-9B07-C870257BE6D1}" type="pres">
      <dgm:prSet presAssocID="{00016515-BC37-4E78-ACBE-D421BC6CA990}" presName="Name10" presStyleLbl="parChTrans1D2" presStyleIdx="1" presStyleCnt="2"/>
      <dgm:spPr/>
    </dgm:pt>
    <dgm:pt modelId="{C2669728-6307-4E49-89C6-7B14CA00B5C5}" type="pres">
      <dgm:prSet presAssocID="{7AD4CAB5-38C3-4009-B539-318A3AB08813}" presName="hierRoot2" presStyleCnt="0"/>
      <dgm:spPr/>
    </dgm:pt>
    <dgm:pt modelId="{7E16365C-18BC-41C9-836B-44139EA3AC0D}" type="pres">
      <dgm:prSet presAssocID="{7AD4CAB5-38C3-4009-B539-318A3AB08813}" presName="composite2" presStyleCnt="0"/>
      <dgm:spPr/>
    </dgm:pt>
    <dgm:pt modelId="{177CECA3-B959-4B39-82B0-2CC80173ACEB}" type="pres">
      <dgm:prSet presAssocID="{7AD4CAB5-38C3-4009-B539-318A3AB08813}" presName="background2" presStyleLbl="node2" presStyleIdx="1" presStyleCnt="2"/>
      <dgm:spPr/>
    </dgm:pt>
    <dgm:pt modelId="{B64DF229-B71A-42B6-B6A6-1D20BADE10BB}" type="pres">
      <dgm:prSet presAssocID="{7AD4CAB5-38C3-4009-B539-318A3AB08813}" presName="text2" presStyleLbl="fgAcc2" presStyleIdx="1" presStyleCnt="2">
        <dgm:presLayoutVars>
          <dgm:chPref val="3"/>
        </dgm:presLayoutVars>
      </dgm:prSet>
      <dgm:spPr/>
    </dgm:pt>
    <dgm:pt modelId="{C0572FC3-299B-46CE-9A15-C17DBDB04EA9}" type="pres">
      <dgm:prSet presAssocID="{7AD4CAB5-38C3-4009-B539-318A3AB08813}" presName="hierChild3" presStyleCnt="0"/>
      <dgm:spPr/>
    </dgm:pt>
  </dgm:ptLst>
  <dgm:cxnLst>
    <dgm:cxn modelId="{372FD821-005B-4EEA-BB34-3C2ED6818F06}" type="presOf" srcId="{D0EA8858-CA12-435D-9C46-11F86CA3C94F}" destId="{B7967AD5-4C3D-4548-8B62-0C4F2124AE15}" srcOrd="0" destOrd="0" presId="urn:microsoft.com/office/officeart/2005/8/layout/hierarchy1"/>
    <dgm:cxn modelId="{ABFA3E23-4530-481C-8D0A-80CD81B7C9D3}" type="presOf" srcId="{371FF6EF-2794-4F7F-AAA8-0338CC78B62C}" destId="{140923AC-7E25-4821-8344-9394C1AF2EA6}" srcOrd="0" destOrd="0" presId="urn:microsoft.com/office/officeart/2005/8/layout/hierarchy1"/>
    <dgm:cxn modelId="{8314045C-71B7-475D-9BB3-7C12A1933575}" srcId="{371FF6EF-2794-4F7F-AAA8-0338CC78B62C}" destId="{5FE481CC-08B1-437B-B031-E3DB4CC9C0CF}" srcOrd="1" destOrd="0" parTransId="{30ABF837-3569-43E5-B830-74FBA0C5AD5D}" sibTransId="{DE94E3CC-C39E-4CFC-AE94-1F283945F7D5}"/>
    <dgm:cxn modelId="{BFBF2562-BA15-4C61-8A08-2741755B7AF9}" srcId="{371FF6EF-2794-4F7F-AAA8-0338CC78B62C}" destId="{D0EA8858-CA12-435D-9C46-11F86CA3C94F}" srcOrd="0" destOrd="0" parTransId="{7EA824D1-452D-49ED-854D-0AF68F7CB296}" sibTransId="{A854F783-01E9-4958-8ACF-E4685B1AD1DD}"/>
    <dgm:cxn modelId="{6DEE128B-9DA4-4DC5-91B3-58A8B65C4259}" type="presOf" srcId="{8850B8D9-5D46-4680-A56F-4038BCC23573}" destId="{CB53B196-2746-4E3B-A582-038231691E93}" srcOrd="0" destOrd="0" presId="urn:microsoft.com/office/officeart/2005/8/layout/hierarchy1"/>
    <dgm:cxn modelId="{0C3A3692-8A59-414E-A6D3-8A291374DD2A}" type="presOf" srcId="{F779F7C4-AE10-4A18-8602-DF2B7107D36D}" destId="{D9D1342F-2B93-45DD-8594-88F7224E2D3D}" srcOrd="0" destOrd="0" presId="urn:microsoft.com/office/officeart/2005/8/layout/hierarchy1"/>
    <dgm:cxn modelId="{4D9877A4-5E78-4BC1-9497-F30A7A706BCA}" type="presOf" srcId="{7AD4CAB5-38C3-4009-B539-318A3AB08813}" destId="{B64DF229-B71A-42B6-B6A6-1D20BADE10BB}" srcOrd="0" destOrd="0" presId="urn:microsoft.com/office/officeart/2005/8/layout/hierarchy1"/>
    <dgm:cxn modelId="{C504ACA4-81D0-4E19-96F5-B110E3CA7896}" type="presOf" srcId="{5FE481CC-08B1-437B-B031-E3DB4CC9C0CF}" destId="{B4DDCC47-A3E7-4E7A-8678-D78F1D73FA3D}" srcOrd="0" destOrd="0" presId="urn:microsoft.com/office/officeart/2005/8/layout/hierarchy1"/>
    <dgm:cxn modelId="{1BD0EBA8-9A34-45F1-A500-0884C9A47A78}" srcId="{D0EA8858-CA12-435D-9C46-11F86CA3C94F}" destId="{F779F7C4-AE10-4A18-8602-DF2B7107D36D}" srcOrd="0" destOrd="0" parTransId="{8850B8D9-5D46-4680-A56F-4038BCC23573}" sibTransId="{A52DA6DE-CEDD-4311-8B93-84B54308200A}"/>
    <dgm:cxn modelId="{F9E910B5-ADEF-41EA-B53A-0DC979841AB6}" srcId="{5FE481CC-08B1-437B-B031-E3DB4CC9C0CF}" destId="{7AD4CAB5-38C3-4009-B539-318A3AB08813}" srcOrd="0" destOrd="0" parTransId="{00016515-BC37-4E78-ACBE-D421BC6CA990}" sibTransId="{E628E82F-BCD4-46EC-A7D7-D476DEF9E200}"/>
    <dgm:cxn modelId="{7CA9C6ED-BFC1-471E-8805-21198E459D7C}" type="presOf" srcId="{00016515-BC37-4E78-ACBE-D421BC6CA990}" destId="{43616DFB-3CBB-4CBA-9B07-C870257BE6D1}" srcOrd="0" destOrd="0" presId="urn:microsoft.com/office/officeart/2005/8/layout/hierarchy1"/>
    <dgm:cxn modelId="{DF9B1CCF-75F9-42F4-A505-AAAC98A3F75A}" type="presParOf" srcId="{140923AC-7E25-4821-8344-9394C1AF2EA6}" destId="{4FA5753C-7A19-4520-8FBD-CAE9FF9DEE58}" srcOrd="0" destOrd="0" presId="urn:microsoft.com/office/officeart/2005/8/layout/hierarchy1"/>
    <dgm:cxn modelId="{D9E3FCBF-D3F3-4513-9957-036970D3BD3D}" type="presParOf" srcId="{4FA5753C-7A19-4520-8FBD-CAE9FF9DEE58}" destId="{48289E28-C187-4274-ACF5-C732E257FE75}" srcOrd="0" destOrd="0" presId="urn:microsoft.com/office/officeart/2005/8/layout/hierarchy1"/>
    <dgm:cxn modelId="{EF19D333-1CB3-4244-8A3C-2166CAF999ED}" type="presParOf" srcId="{48289E28-C187-4274-ACF5-C732E257FE75}" destId="{02634FE4-EC81-4930-A3F4-C46BE0FE9430}" srcOrd="0" destOrd="0" presId="urn:microsoft.com/office/officeart/2005/8/layout/hierarchy1"/>
    <dgm:cxn modelId="{C798EA83-731C-48BE-A7FF-40885961B9E4}" type="presParOf" srcId="{48289E28-C187-4274-ACF5-C732E257FE75}" destId="{B7967AD5-4C3D-4548-8B62-0C4F2124AE15}" srcOrd="1" destOrd="0" presId="urn:microsoft.com/office/officeart/2005/8/layout/hierarchy1"/>
    <dgm:cxn modelId="{866BA005-313C-4C46-8B29-35A47EDCB6DE}" type="presParOf" srcId="{4FA5753C-7A19-4520-8FBD-CAE9FF9DEE58}" destId="{7C588A1A-9DB9-4D58-A468-FDD68B2EB73D}" srcOrd="1" destOrd="0" presId="urn:microsoft.com/office/officeart/2005/8/layout/hierarchy1"/>
    <dgm:cxn modelId="{16128BAD-07C0-448F-BA8F-FC3AB93B6A5F}" type="presParOf" srcId="{7C588A1A-9DB9-4D58-A468-FDD68B2EB73D}" destId="{CB53B196-2746-4E3B-A582-038231691E93}" srcOrd="0" destOrd="0" presId="urn:microsoft.com/office/officeart/2005/8/layout/hierarchy1"/>
    <dgm:cxn modelId="{C9B6F549-2437-4AEE-A765-4EAED7C0559C}" type="presParOf" srcId="{7C588A1A-9DB9-4D58-A468-FDD68B2EB73D}" destId="{1D3D5CC4-ADEB-427B-BB39-9D63657D36E1}" srcOrd="1" destOrd="0" presId="urn:microsoft.com/office/officeart/2005/8/layout/hierarchy1"/>
    <dgm:cxn modelId="{7A222041-7457-400F-ABF1-E992ECB379CB}" type="presParOf" srcId="{1D3D5CC4-ADEB-427B-BB39-9D63657D36E1}" destId="{4BDC55A8-0106-4373-BCC2-03D90601683B}" srcOrd="0" destOrd="0" presId="urn:microsoft.com/office/officeart/2005/8/layout/hierarchy1"/>
    <dgm:cxn modelId="{66B5E509-E212-4179-B6F7-F1C5E4301658}" type="presParOf" srcId="{4BDC55A8-0106-4373-BCC2-03D90601683B}" destId="{F812FEBB-1B7C-4928-AD8F-02B55FBC846B}" srcOrd="0" destOrd="0" presId="urn:microsoft.com/office/officeart/2005/8/layout/hierarchy1"/>
    <dgm:cxn modelId="{7496102D-0104-4D49-8DD8-A1C5285F6919}" type="presParOf" srcId="{4BDC55A8-0106-4373-BCC2-03D90601683B}" destId="{D9D1342F-2B93-45DD-8594-88F7224E2D3D}" srcOrd="1" destOrd="0" presId="urn:microsoft.com/office/officeart/2005/8/layout/hierarchy1"/>
    <dgm:cxn modelId="{74945ECD-D466-4892-A0EA-D658A1D8195D}" type="presParOf" srcId="{1D3D5CC4-ADEB-427B-BB39-9D63657D36E1}" destId="{A63E27BB-28EF-4ED6-AB58-72C73F1E8D8F}" srcOrd="1" destOrd="0" presId="urn:microsoft.com/office/officeart/2005/8/layout/hierarchy1"/>
    <dgm:cxn modelId="{5BE1E3F2-5CF7-44F9-8881-C672827B6FF3}" type="presParOf" srcId="{140923AC-7E25-4821-8344-9394C1AF2EA6}" destId="{47BE3762-67FA-4A7F-BBFB-64DEACFA9125}" srcOrd="1" destOrd="0" presId="urn:microsoft.com/office/officeart/2005/8/layout/hierarchy1"/>
    <dgm:cxn modelId="{49553CFF-54A1-4158-9CB2-FCBC861F7D2F}" type="presParOf" srcId="{47BE3762-67FA-4A7F-BBFB-64DEACFA9125}" destId="{4893B4FB-10E1-448C-8E1A-963FB7C0D508}" srcOrd="0" destOrd="0" presId="urn:microsoft.com/office/officeart/2005/8/layout/hierarchy1"/>
    <dgm:cxn modelId="{723EC577-AE7F-48A6-BCCC-B0F7DE5C8406}" type="presParOf" srcId="{4893B4FB-10E1-448C-8E1A-963FB7C0D508}" destId="{EB5DA50F-DDF3-4934-B794-FB9EB59ED684}" srcOrd="0" destOrd="0" presId="urn:microsoft.com/office/officeart/2005/8/layout/hierarchy1"/>
    <dgm:cxn modelId="{C47271A9-BB79-45E6-9F07-AAA73EE430E8}" type="presParOf" srcId="{4893B4FB-10E1-448C-8E1A-963FB7C0D508}" destId="{B4DDCC47-A3E7-4E7A-8678-D78F1D73FA3D}" srcOrd="1" destOrd="0" presId="urn:microsoft.com/office/officeart/2005/8/layout/hierarchy1"/>
    <dgm:cxn modelId="{B4DB7C5B-38B6-4902-8FCF-754E61D251A0}" type="presParOf" srcId="{47BE3762-67FA-4A7F-BBFB-64DEACFA9125}" destId="{CEC9BE03-8AA4-4952-A90B-11B33881C575}" srcOrd="1" destOrd="0" presId="urn:microsoft.com/office/officeart/2005/8/layout/hierarchy1"/>
    <dgm:cxn modelId="{DAB43C53-90FB-48A7-84F4-8235488169FE}" type="presParOf" srcId="{CEC9BE03-8AA4-4952-A90B-11B33881C575}" destId="{43616DFB-3CBB-4CBA-9B07-C870257BE6D1}" srcOrd="0" destOrd="0" presId="urn:microsoft.com/office/officeart/2005/8/layout/hierarchy1"/>
    <dgm:cxn modelId="{3AA21078-C4CB-4714-99BD-F59275813AAD}" type="presParOf" srcId="{CEC9BE03-8AA4-4952-A90B-11B33881C575}" destId="{C2669728-6307-4E49-89C6-7B14CA00B5C5}" srcOrd="1" destOrd="0" presId="urn:microsoft.com/office/officeart/2005/8/layout/hierarchy1"/>
    <dgm:cxn modelId="{7C6D41C8-3260-4239-929D-72368379517A}" type="presParOf" srcId="{C2669728-6307-4E49-89C6-7B14CA00B5C5}" destId="{7E16365C-18BC-41C9-836B-44139EA3AC0D}" srcOrd="0" destOrd="0" presId="urn:microsoft.com/office/officeart/2005/8/layout/hierarchy1"/>
    <dgm:cxn modelId="{9A578BD0-C2C7-4436-9E98-9D7871D244BA}" type="presParOf" srcId="{7E16365C-18BC-41C9-836B-44139EA3AC0D}" destId="{177CECA3-B959-4B39-82B0-2CC80173ACEB}" srcOrd="0" destOrd="0" presId="urn:microsoft.com/office/officeart/2005/8/layout/hierarchy1"/>
    <dgm:cxn modelId="{0FDEAAF3-54B5-434C-BDEA-5A15E0DBD2E8}" type="presParOf" srcId="{7E16365C-18BC-41C9-836B-44139EA3AC0D}" destId="{B64DF229-B71A-42B6-B6A6-1D20BADE10BB}" srcOrd="1" destOrd="0" presId="urn:microsoft.com/office/officeart/2005/8/layout/hierarchy1"/>
    <dgm:cxn modelId="{422739AB-A826-48C2-816D-571B5BFF455B}" type="presParOf" srcId="{C2669728-6307-4E49-89C6-7B14CA00B5C5}" destId="{C0572FC3-299B-46CE-9A15-C17DBDB04EA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CF288C0C-C9C6-422F-AC4B-F6D1877E134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50A836-3D84-4102-8A81-CE75472D9EBD}">
      <dgm:prSet/>
      <dgm:spPr/>
      <dgm:t>
        <a:bodyPr/>
        <a:lstStyle/>
        <a:p>
          <a:pPr>
            <a:lnSpc>
              <a:spcPct val="100000"/>
            </a:lnSpc>
          </a:pPr>
          <a:r>
            <a:rPr lang="en-CA" dirty="0"/>
            <a:t>A class describes a particular type of object.</a:t>
          </a:r>
          <a:endParaRPr lang="en-US" dirty="0"/>
        </a:p>
      </dgm:t>
    </dgm:pt>
    <dgm:pt modelId="{B7BC0F3A-63FC-4708-9645-A9CFDCDE6765}" type="parTrans" cxnId="{F0048448-8C81-49C8-A3C5-EEDE9120E3D2}">
      <dgm:prSet/>
      <dgm:spPr/>
      <dgm:t>
        <a:bodyPr/>
        <a:lstStyle/>
        <a:p>
          <a:endParaRPr lang="en-US"/>
        </a:p>
      </dgm:t>
    </dgm:pt>
    <dgm:pt modelId="{3BC85778-0819-4C1D-893B-4D4020728ACC}" type="sibTrans" cxnId="{F0048448-8C81-49C8-A3C5-EEDE9120E3D2}">
      <dgm:prSet/>
      <dgm:spPr/>
      <dgm:t>
        <a:bodyPr/>
        <a:lstStyle/>
        <a:p>
          <a:endParaRPr lang="en-US"/>
        </a:p>
      </dgm:t>
    </dgm:pt>
    <dgm:pt modelId="{465BB17C-5187-48BA-8628-ADC636A51B72}">
      <dgm:prSet/>
      <dgm:spPr/>
      <dgm:t>
        <a:bodyPr/>
        <a:lstStyle/>
        <a:p>
          <a:pPr>
            <a:lnSpc>
              <a:spcPct val="100000"/>
            </a:lnSpc>
          </a:pPr>
          <a:r>
            <a:rPr lang="en-CA"/>
            <a:t>What data it contains</a:t>
          </a:r>
          <a:endParaRPr lang="en-US"/>
        </a:p>
      </dgm:t>
    </dgm:pt>
    <dgm:pt modelId="{5C96707F-A2EC-4B83-BAAD-700B46F3C97F}" type="parTrans" cxnId="{2D81DCE6-8494-40F7-ACBA-B6EB1127557C}">
      <dgm:prSet/>
      <dgm:spPr/>
      <dgm:t>
        <a:bodyPr/>
        <a:lstStyle/>
        <a:p>
          <a:endParaRPr lang="en-US"/>
        </a:p>
      </dgm:t>
    </dgm:pt>
    <dgm:pt modelId="{B33B6028-FA09-4665-A243-002B74440685}" type="sibTrans" cxnId="{2D81DCE6-8494-40F7-ACBA-B6EB1127557C}">
      <dgm:prSet/>
      <dgm:spPr/>
      <dgm:t>
        <a:bodyPr/>
        <a:lstStyle/>
        <a:p>
          <a:endParaRPr lang="en-US"/>
        </a:p>
      </dgm:t>
    </dgm:pt>
    <dgm:pt modelId="{C5C3747D-CC0E-4FDF-BC01-7121DCAAF645}">
      <dgm:prSet/>
      <dgm:spPr/>
      <dgm:t>
        <a:bodyPr/>
        <a:lstStyle/>
        <a:p>
          <a:pPr>
            <a:lnSpc>
              <a:spcPct val="100000"/>
            </a:lnSpc>
          </a:pPr>
          <a:r>
            <a:rPr lang="en-CA" dirty="0"/>
            <a:t>What operations it has</a:t>
          </a:r>
          <a:endParaRPr lang="en-US" dirty="0"/>
        </a:p>
      </dgm:t>
    </dgm:pt>
    <dgm:pt modelId="{AA169125-0F1C-461F-9921-4EBB4C7BA344}" type="parTrans" cxnId="{37C201C8-C595-4A7D-9DFE-E5F6584B8068}">
      <dgm:prSet/>
      <dgm:spPr/>
      <dgm:t>
        <a:bodyPr/>
        <a:lstStyle/>
        <a:p>
          <a:endParaRPr lang="en-US"/>
        </a:p>
      </dgm:t>
    </dgm:pt>
    <dgm:pt modelId="{3E404B77-4B1A-46F6-A02A-7E00BAA282AC}" type="sibTrans" cxnId="{37C201C8-C595-4A7D-9DFE-E5F6584B8068}">
      <dgm:prSet/>
      <dgm:spPr/>
      <dgm:t>
        <a:bodyPr/>
        <a:lstStyle/>
        <a:p>
          <a:endParaRPr lang="en-US"/>
        </a:p>
      </dgm:t>
    </dgm:pt>
    <dgm:pt modelId="{DD9970F7-CEA9-46BF-8ADF-72B151E9BF8B}" type="pres">
      <dgm:prSet presAssocID="{CF288C0C-C9C6-422F-AC4B-F6D1877E1340}" presName="root" presStyleCnt="0">
        <dgm:presLayoutVars>
          <dgm:dir/>
          <dgm:resizeHandles val="exact"/>
        </dgm:presLayoutVars>
      </dgm:prSet>
      <dgm:spPr/>
    </dgm:pt>
    <dgm:pt modelId="{AA0E1465-246D-480E-957F-175EA4F859B2}" type="pres">
      <dgm:prSet presAssocID="{5A50A836-3D84-4102-8A81-CE75472D9EBD}" presName="compNode" presStyleCnt="0"/>
      <dgm:spPr/>
    </dgm:pt>
    <dgm:pt modelId="{C10368E2-1CC9-4D10-991B-AFD1DE00C0B8}" type="pres">
      <dgm:prSet presAssocID="{5A50A836-3D84-4102-8A81-CE75472D9EBD}" presName="bgRect" presStyleLbl="bgShp" presStyleIdx="0" presStyleCnt="3"/>
      <dgm:spPr/>
    </dgm:pt>
    <dgm:pt modelId="{3F772942-80E9-478B-88EC-C6912A6ED12C}" type="pres">
      <dgm:prSet presAssocID="{5A50A836-3D84-4102-8A81-CE75472D9E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B3DB918A-E12E-4995-802D-EF35D18BFEDA}" type="pres">
      <dgm:prSet presAssocID="{5A50A836-3D84-4102-8A81-CE75472D9EBD}" presName="spaceRect" presStyleCnt="0"/>
      <dgm:spPr/>
    </dgm:pt>
    <dgm:pt modelId="{FD7EE308-BF78-48E0-90D2-ACF9481A3D73}" type="pres">
      <dgm:prSet presAssocID="{5A50A836-3D84-4102-8A81-CE75472D9EBD}" presName="parTx" presStyleLbl="revTx" presStyleIdx="0" presStyleCnt="3">
        <dgm:presLayoutVars>
          <dgm:chMax val="0"/>
          <dgm:chPref val="0"/>
        </dgm:presLayoutVars>
      </dgm:prSet>
      <dgm:spPr/>
    </dgm:pt>
    <dgm:pt modelId="{10D1F695-7E0F-4E36-8DEA-217689EA5958}" type="pres">
      <dgm:prSet presAssocID="{3BC85778-0819-4C1D-893B-4D4020728ACC}" presName="sibTrans" presStyleCnt="0"/>
      <dgm:spPr/>
    </dgm:pt>
    <dgm:pt modelId="{754CE3C1-ACA9-4776-B22B-A863800D25AD}" type="pres">
      <dgm:prSet presAssocID="{465BB17C-5187-48BA-8628-ADC636A51B72}" presName="compNode" presStyleCnt="0"/>
      <dgm:spPr/>
    </dgm:pt>
    <dgm:pt modelId="{C3332D08-633E-4883-971E-4519857EB27A}" type="pres">
      <dgm:prSet presAssocID="{465BB17C-5187-48BA-8628-ADC636A51B72}" presName="bgRect" presStyleLbl="bgShp" presStyleIdx="1" presStyleCnt="3"/>
      <dgm:spPr/>
    </dgm:pt>
    <dgm:pt modelId="{87F4433A-7DE9-46F2-A59C-FBD4183452C0}" type="pres">
      <dgm:prSet presAssocID="{465BB17C-5187-48BA-8628-ADC636A51B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0683AA78-6E13-4227-B9E7-1388104665B2}" type="pres">
      <dgm:prSet presAssocID="{465BB17C-5187-48BA-8628-ADC636A51B72}" presName="spaceRect" presStyleCnt="0"/>
      <dgm:spPr/>
    </dgm:pt>
    <dgm:pt modelId="{EE1E7309-DE53-47B5-8B63-1ADCD5DA6978}" type="pres">
      <dgm:prSet presAssocID="{465BB17C-5187-48BA-8628-ADC636A51B72}" presName="parTx" presStyleLbl="revTx" presStyleIdx="1" presStyleCnt="3">
        <dgm:presLayoutVars>
          <dgm:chMax val="0"/>
          <dgm:chPref val="0"/>
        </dgm:presLayoutVars>
      </dgm:prSet>
      <dgm:spPr/>
    </dgm:pt>
    <dgm:pt modelId="{2599CFC2-51F3-41DC-959A-5EBE44F7DD7C}" type="pres">
      <dgm:prSet presAssocID="{B33B6028-FA09-4665-A243-002B74440685}" presName="sibTrans" presStyleCnt="0"/>
      <dgm:spPr/>
    </dgm:pt>
    <dgm:pt modelId="{A2B2E811-93FD-43AA-BAB0-5EDFC9596DEB}" type="pres">
      <dgm:prSet presAssocID="{C5C3747D-CC0E-4FDF-BC01-7121DCAAF645}" presName="compNode" presStyleCnt="0"/>
      <dgm:spPr/>
    </dgm:pt>
    <dgm:pt modelId="{471050D8-213F-4944-9DFF-12AA897D7962}" type="pres">
      <dgm:prSet presAssocID="{C5C3747D-CC0E-4FDF-BC01-7121DCAAF645}" presName="bgRect" presStyleLbl="bgShp" presStyleIdx="2" presStyleCnt="3"/>
      <dgm:spPr/>
    </dgm:pt>
    <dgm:pt modelId="{279FF50E-AB7F-4513-97B6-5A64D87C00E6}" type="pres">
      <dgm:prSet presAssocID="{C5C3747D-CC0E-4FDF-BC01-7121DCAAF6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9F249DB2-EBAC-4B2E-AD4E-EBE2D16B5799}" type="pres">
      <dgm:prSet presAssocID="{C5C3747D-CC0E-4FDF-BC01-7121DCAAF645}" presName="spaceRect" presStyleCnt="0"/>
      <dgm:spPr/>
    </dgm:pt>
    <dgm:pt modelId="{0773784D-B409-49C6-8CBA-0467CBCB160A}" type="pres">
      <dgm:prSet presAssocID="{C5C3747D-CC0E-4FDF-BC01-7121DCAAF645}" presName="parTx" presStyleLbl="revTx" presStyleIdx="2" presStyleCnt="3">
        <dgm:presLayoutVars>
          <dgm:chMax val="0"/>
          <dgm:chPref val="0"/>
        </dgm:presLayoutVars>
      </dgm:prSet>
      <dgm:spPr/>
    </dgm:pt>
  </dgm:ptLst>
  <dgm:cxnLst>
    <dgm:cxn modelId="{F8236927-1471-4777-8A61-75FF123FD175}" type="presOf" srcId="{CF288C0C-C9C6-422F-AC4B-F6D1877E1340}" destId="{DD9970F7-CEA9-46BF-8ADF-72B151E9BF8B}" srcOrd="0" destOrd="0" presId="urn:microsoft.com/office/officeart/2018/2/layout/IconVerticalSolidList"/>
    <dgm:cxn modelId="{1DB2C03E-D272-4A37-8B7B-B32E39072D9F}" type="presOf" srcId="{5A50A836-3D84-4102-8A81-CE75472D9EBD}" destId="{FD7EE308-BF78-48E0-90D2-ACF9481A3D73}" srcOrd="0" destOrd="0" presId="urn:microsoft.com/office/officeart/2018/2/layout/IconVerticalSolidList"/>
    <dgm:cxn modelId="{F0048448-8C81-49C8-A3C5-EEDE9120E3D2}" srcId="{CF288C0C-C9C6-422F-AC4B-F6D1877E1340}" destId="{5A50A836-3D84-4102-8A81-CE75472D9EBD}" srcOrd="0" destOrd="0" parTransId="{B7BC0F3A-63FC-4708-9645-A9CFDCDE6765}" sibTransId="{3BC85778-0819-4C1D-893B-4D4020728ACC}"/>
    <dgm:cxn modelId="{D797EA85-D8BC-43B5-BF68-7AC81777CDED}" type="presOf" srcId="{C5C3747D-CC0E-4FDF-BC01-7121DCAAF645}" destId="{0773784D-B409-49C6-8CBA-0467CBCB160A}" srcOrd="0" destOrd="0" presId="urn:microsoft.com/office/officeart/2018/2/layout/IconVerticalSolidList"/>
    <dgm:cxn modelId="{8EAC0294-9F53-4AE0-BF54-8477D1442E7C}" type="presOf" srcId="{465BB17C-5187-48BA-8628-ADC636A51B72}" destId="{EE1E7309-DE53-47B5-8B63-1ADCD5DA6978}" srcOrd="0" destOrd="0" presId="urn:microsoft.com/office/officeart/2018/2/layout/IconVerticalSolidList"/>
    <dgm:cxn modelId="{37C201C8-C595-4A7D-9DFE-E5F6584B8068}" srcId="{CF288C0C-C9C6-422F-AC4B-F6D1877E1340}" destId="{C5C3747D-CC0E-4FDF-BC01-7121DCAAF645}" srcOrd="2" destOrd="0" parTransId="{AA169125-0F1C-461F-9921-4EBB4C7BA344}" sibTransId="{3E404B77-4B1A-46F6-A02A-7E00BAA282AC}"/>
    <dgm:cxn modelId="{2D81DCE6-8494-40F7-ACBA-B6EB1127557C}" srcId="{CF288C0C-C9C6-422F-AC4B-F6D1877E1340}" destId="{465BB17C-5187-48BA-8628-ADC636A51B72}" srcOrd="1" destOrd="0" parTransId="{5C96707F-A2EC-4B83-BAAD-700B46F3C97F}" sibTransId="{B33B6028-FA09-4665-A243-002B74440685}"/>
    <dgm:cxn modelId="{D6F4F154-5DF5-444D-8E42-595F2466FD22}" type="presParOf" srcId="{DD9970F7-CEA9-46BF-8ADF-72B151E9BF8B}" destId="{AA0E1465-246D-480E-957F-175EA4F859B2}" srcOrd="0" destOrd="0" presId="urn:microsoft.com/office/officeart/2018/2/layout/IconVerticalSolidList"/>
    <dgm:cxn modelId="{1B19987C-EE16-4FE7-B3F9-0E3F8780103B}" type="presParOf" srcId="{AA0E1465-246D-480E-957F-175EA4F859B2}" destId="{C10368E2-1CC9-4D10-991B-AFD1DE00C0B8}" srcOrd="0" destOrd="0" presId="urn:microsoft.com/office/officeart/2018/2/layout/IconVerticalSolidList"/>
    <dgm:cxn modelId="{CCC31D14-5B75-43B6-9AC3-63DFDF4A0D0D}" type="presParOf" srcId="{AA0E1465-246D-480E-957F-175EA4F859B2}" destId="{3F772942-80E9-478B-88EC-C6912A6ED12C}" srcOrd="1" destOrd="0" presId="urn:microsoft.com/office/officeart/2018/2/layout/IconVerticalSolidList"/>
    <dgm:cxn modelId="{5B11520E-B428-4DAE-97C8-173FFBD1AD16}" type="presParOf" srcId="{AA0E1465-246D-480E-957F-175EA4F859B2}" destId="{B3DB918A-E12E-4995-802D-EF35D18BFEDA}" srcOrd="2" destOrd="0" presId="urn:microsoft.com/office/officeart/2018/2/layout/IconVerticalSolidList"/>
    <dgm:cxn modelId="{4DD85CC2-9D2F-42A4-8A75-E54945B9CA5F}" type="presParOf" srcId="{AA0E1465-246D-480E-957F-175EA4F859B2}" destId="{FD7EE308-BF78-48E0-90D2-ACF9481A3D73}" srcOrd="3" destOrd="0" presId="urn:microsoft.com/office/officeart/2018/2/layout/IconVerticalSolidList"/>
    <dgm:cxn modelId="{C37BF75C-C1AD-4755-B657-944E4C9CD856}" type="presParOf" srcId="{DD9970F7-CEA9-46BF-8ADF-72B151E9BF8B}" destId="{10D1F695-7E0F-4E36-8DEA-217689EA5958}" srcOrd="1" destOrd="0" presId="urn:microsoft.com/office/officeart/2018/2/layout/IconVerticalSolidList"/>
    <dgm:cxn modelId="{135D3C58-A8E0-4E6A-AEDE-428A70A212FA}" type="presParOf" srcId="{DD9970F7-CEA9-46BF-8ADF-72B151E9BF8B}" destId="{754CE3C1-ACA9-4776-B22B-A863800D25AD}" srcOrd="2" destOrd="0" presId="urn:microsoft.com/office/officeart/2018/2/layout/IconVerticalSolidList"/>
    <dgm:cxn modelId="{D052F516-7F15-4775-8DAC-3F4DCAF32803}" type="presParOf" srcId="{754CE3C1-ACA9-4776-B22B-A863800D25AD}" destId="{C3332D08-633E-4883-971E-4519857EB27A}" srcOrd="0" destOrd="0" presId="urn:microsoft.com/office/officeart/2018/2/layout/IconVerticalSolidList"/>
    <dgm:cxn modelId="{9DF7DD87-B9BF-4E42-92A5-05E140D4BFE6}" type="presParOf" srcId="{754CE3C1-ACA9-4776-B22B-A863800D25AD}" destId="{87F4433A-7DE9-46F2-A59C-FBD4183452C0}" srcOrd="1" destOrd="0" presId="urn:microsoft.com/office/officeart/2018/2/layout/IconVerticalSolidList"/>
    <dgm:cxn modelId="{B8516CDC-7FE7-4EFF-BB64-1455ADE6C774}" type="presParOf" srcId="{754CE3C1-ACA9-4776-B22B-A863800D25AD}" destId="{0683AA78-6E13-4227-B9E7-1388104665B2}" srcOrd="2" destOrd="0" presId="urn:microsoft.com/office/officeart/2018/2/layout/IconVerticalSolidList"/>
    <dgm:cxn modelId="{349CC8AB-03F4-4803-98BF-483D45CDE143}" type="presParOf" srcId="{754CE3C1-ACA9-4776-B22B-A863800D25AD}" destId="{EE1E7309-DE53-47B5-8B63-1ADCD5DA6978}" srcOrd="3" destOrd="0" presId="urn:microsoft.com/office/officeart/2018/2/layout/IconVerticalSolidList"/>
    <dgm:cxn modelId="{6B95E326-08FB-4B5F-9CBF-944575ADE6F4}" type="presParOf" srcId="{DD9970F7-CEA9-46BF-8ADF-72B151E9BF8B}" destId="{2599CFC2-51F3-41DC-959A-5EBE44F7DD7C}" srcOrd="3" destOrd="0" presId="urn:microsoft.com/office/officeart/2018/2/layout/IconVerticalSolidList"/>
    <dgm:cxn modelId="{8C0B57B5-1D73-459E-8C57-F805C8BB8D39}" type="presParOf" srcId="{DD9970F7-CEA9-46BF-8ADF-72B151E9BF8B}" destId="{A2B2E811-93FD-43AA-BAB0-5EDFC9596DEB}" srcOrd="4" destOrd="0" presId="urn:microsoft.com/office/officeart/2018/2/layout/IconVerticalSolidList"/>
    <dgm:cxn modelId="{2D2C4405-42FE-471A-A881-E00B328EFB35}" type="presParOf" srcId="{A2B2E811-93FD-43AA-BAB0-5EDFC9596DEB}" destId="{471050D8-213F-4944-9DFF-12AA897D7962}" srcOrd="0" destOrd="0" presId="urn:microsoft.com/office/officeart/2018/2/layout/IconVerticalSolidList"/>
    <dgm:cxn modelId="{62E3DB28-0696-4FCA-8ED2-E98C6E1C218B}" type="presParOf" srcId="{A2B2E811-93FD-43AA-BAB0-5EDFC9596DEB}" destId="{279FF50E-AB7F-4513-97B6-5A64D87C00E6}" srcOrd="1" destOrd="0" presId="urn:microsoft.com/office/officeart/2018/2/layout/IconVerticalSolidList"/>
    <dgm:cxn modelId="{05070AFA-C76A-4C26-8335-E8A5A79BD866}" type="presParOf" srcId="{A2B2E811-93FD-43AA-BAB0-5EDFC9596DEB}" destId="{9F249DB2-EBAC-4B2E-AD4E-EBE2D16B5799}" srcOrd="2" destOrd="0" presId="urn:microsoft.com/office/officeart/2018/2/layout/IconVerticalSolidList"/>
    <dgm:cxn modelId="{5306F75A-BB07-4D8A-83B6-4547AA4477FA}" type="presParOf" srcId="{A2B2E811-93FD-43AA-BAB0-5EDFC9596DEB}" destId="{0773784D-B409-49C6-8CBA-0467CBCB16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72F31FC-4C5A-4A47-873A-5FCC639AA4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D0918B7-6115-4E8B-BE80-833548D27400}">
      <dgm:prSet/>
      <dgm:spPr/>
      <dgm:t>
        <a:bodyPr/>
        <a:lstStyle/>
        <a:p>
          <a:pPr>
            <a:lnSpc>
              <a:spcPct val="100000"/>
            </a:lnSpc>
          </a:pPr>
          <a:r>
            <a:rPr lang="en-CA" dirty="0"/>
            <a:t>In Unity all scripts are classes that inherit from a Unity class called “</a:t>
          </a:r>
          <a:r>
            <a:rPr lang="en-CA" dirty="0" err="1"/>
            <a:t>MonoBehavior</a:t>
          </a:r>
          <a:r>
            <a:rPr lang="en-CA" dirty="0"/>
            <a:t>”.</a:t>
          </a:r>
          <a:endParaRPr lang="en-US" dirty="0"/>
        </a:p>
      </dgm:t>
    </dgm:pt>
    <dgm:pt modelId="{DA0E8FB5-75CA-48D0-8880-FDE67E3D9FCF}" type="parTrans" cxnId="{1F35394A-5F94-4EA6-910A-F44E4BF40F67}">
      <dgm:prSet/>
      <dgm:spPr/>
      <dgm:t>
        <a:bodyPr/>
        <a:lstStyle/>
        <a:p>
          <a:endParaRPr lang="en-US"/>
        </a:p>
      </dgm:t>
    </dgm:pt>
    <dgm:pt modelId="{EA427A55-1F61-4BE6-A53F-84EF9023964C}" type="sibTrans" cxnId="{1F35394A-5F94-4EA6-910A-F44E4BF40F67}">
      <dgm:prSet/>
      <dgm:spPr/>
      <dgm:t>
        <a:bodyPr/>
        <a:lstStyle/>
        <a:p>
          <a:endParaRPr lang="en-US"/>
        </a:p>
      </dgm:t>
    </dgm:pt>
    <dgm:pt modelId="{807A4A40-1F45-4C66-BEC8-9643E0941339}">
      <dgm:prSet/>
      <dgm:spPr/>
      <dgm:t>
        <a:bodyPr/>
        <a:lstStyle/>
        <a:p>
          <a:pPr>
            <a:lnSpc>
              <a:spcPct val="100000"/>
            </a:lnSpc>
          </a:pPr>
          <a:r>
            <a:rPr lang="en-CA"/>
            <a:t>This means that the things that a MonoBehavior can do, and the values that it contains, are accessible to the new class. </a:t>
          </a:r>
          <a:endParaRPr lang="en-US"/>
        </a:p>
      </dgm:t>
    </dgm:pt>
    <dgm:pt modelId="{48BF460D-0D7C-4C13-9FFF-BF3D8F39F4EE}" type="parTrans" cxnId="{84541906-ED6B-4BE3-9165-026C3DAD875D}">
      <dgm:prSet/>
      <dgm:spPr/>
      <dgm:t>
        <a:bodyPr/>
        <a:lstStyle/>
        <a:p>
          <a:endParaRPr lang="en-US"/>
        </a:p>
      </dgm:t>
    </dgm:pt>
    <dgm:pt modelId="{1229B1E8-2AFE-49BD-830F-FA40896BB676}" type="sibTrans" cxnId="{84541906-ED6B-4BE3-9165-026C3DAD875D}">
      <dgm:prSet/>
      <dgm:spPr/>
      <dgm:t>
        <a:bodyPr/>
        <a:lstStyle/>
        <a:p>
          <a:endParaRPr lang="en-US"/>
        </a:p>
      </dgm:t>
    </dgm:pt>
    <dgm:pt modelId="{111CFE8D-0BC1-457E-A1C6-2D4CF8FA1F7F}">
      <dgm:prSet/>
      <dgm:spPr/>
      <dgm:t>
        <a:bodyPr/>
        <a:lstStyle/>
        <a:p>
          <a:pPr>
            <a:lnSpc>
              <a:spcPct val="100000"/>
            </a:lnSpc>
          </a:pPr>
          <a:r>
            <a:rPr lang="en-CA" dirty="0"/>
            <a:t>This is called inheritance and is a feature of object-oriented programming (OOP).</a:t>
          </a:r>
          <a:endParaRPr lang="en-US" dirty="0"/>
        </a:p>
      </dgm:t>
    </dgm:pt>
    <dgm:pt modelId="{588E3656-7CCB-4269-B5FF-029604DC51C9}" type="parTrans" cxnId="{6A2C0788-F963-40F9-83DC-FE9A89FC8C85}">
      <dgm:prSet/>
      <dgm:spPr/>
      <dgm:t>
        <a:bodyPr/>
        <a:lstStyle/>
        <a:p>
          <a:endParaRPr lang="en-US"/>
        </a:p>
      </dgm:t>
    </dgm:pt>
    <dgm:pt modelId="{7184843E-EFE4-48F5-8574-9FBE41E86DF9}" type="sibTrans" cxnId="{6A2C0788-F963-40F9-83DC-FE9A89FC8C85}">
      <dgm:prSet/>
      <dgm:spPr/>
      <dgm:t>
        <a:bodyPr/>
        <a:lstStyle/>
        <a:p>
          <a:endParaRPr lang="en-US"/>
        </a:p>
      </dgm:t>
    </dgm:pt>
    <dgm:pt modelId="{FA2882D8-5510-41A1-84E8-E30AA046D933}" type="pres">
      <dgm:prSet presAssocID="{B72F31FC-4C5A-4A47-873A-5FCC639AA462}" presName="root" presStyleCnt="0">
        <dgm:presLayoutVars>
          <dgm:dir/>
          <dgm:resizeHandles val="exact"/>
        </dgm:presLayoutVars>
      </dgm:prSet>
      <dgm:spPr/>
    </dgm:pt>
    <dgm:pt modelId="{82254B9C-5951-4C06-B7FB-E60F9C5C4F47}" type="pres">
      <dgm:prSet presAssocID="{BD0918B7-6115-4E8B-BE80-833548D27400}" presName="compNode" presStyleCnt="0"/>
      <dgm:spPr/>
    </dgm:pt>
    <dgm:pt modelId="{9F2B94B0-9B7F-40B5-BFAB-ECB4719C04FF}" type="pres">
      <dgm:prSet presAssocID="{BD0918B7-6115-4E8B-BE80-833548D27400}" presName="bgRect" presStyleLbl="bgShp" presStyleIdx="0" presStyleCnt="3"/>
      <dgm:spPr/>
    </dgm:pt>
    <dgm:pt modelId="{3CA7DEF0-42E4-4A93-94A3-F47B1D0734D0}" type="pres">
      <dgm:prSet presAssocID="{BD0918B7-6115-4E8B-BE80-833548D274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ypewriter"/>
        </a:ext>
      </dgm:extLst>
    </dgm:pt>
    <dgm:pt modelId="{9BDE157C-0DDD-4E33-9FAF-E9F04E643073}" type="pres">
      <dgm:prSet presAssocID="{BD0918B7-6115-4E8B-BE80-833548D27400}" presName="spaceRect" presStyleCnt="0"/>
      <dgm:spPr/>
    </dgm:pt>
    <dgm:pt modelId="{C2D8CFDB-B628-427E-8C35-5353AE23CB52}" type="pres">
      <dgm:prSet presAssocID="{BD0918B7-6115-4E8B-BE80-833548D27400}" presName="parTx" presStyleLbl="revTx" presStyleIdx="0" presStyleCnt="3">
        <dgm:presLayoutVars>
          <dgm:chMax val="0"/>
          <dgm:chPref val="0"/>
        </dgm:presLayoutVars>
      </dgm:prSet>
      <dgm:spPr/>
    </dgm:pt>
    <dgm:pt modelId="{C143C212-1175-4739-AA04-6E62ADDB8FF3}" type="pres">
      <dgm:prSet presAssocID="{EA427A55-1F61-4BE6-A53F-84EF9023964C}" presName="sibTrans" presStyleCnt="0"/>
      <dgm:spPr/>
    </dgm:pt>
    <dgm:pt modelId="{ED48518C-5162-4435-B502-19E944DD9E45}" type="pres">
      <dgm:prSet presAssocID="{807A4A40-1F45-4C66-BEC8-9643E0941339}" presName="compNode" presStyleCnt="0"/>
      <dgm:spPr/>
    </dgm:pt>
    <dgm:pt modelId="{D828A033-23AC-455C-BD7E-AC055C3AC520}" type="pres">
      <dgm:prSet presAssocID="{807A4A40-1F45-4C66-BEC8-9643E0941339}" presName="bgRect" presStyleLbl="bgShp" presStyleIdx="1" presStyleCnt="3"/>
      <dgm:spPr/>
    </dgm:pt>
    <dgm:pt modelId="{00413649-F8F5-4F92-AA1B-FEC719A527D6}" type="pres">
      <dgm:prSet presAssocID="{807A4A40-1F45-4C66-BEC8-9643E09413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904E4016-3FC2-425A-9C90-D57247D1FDF8}" type="pres">
      <dgm:prSet presAssocID="{807A4A40-1F45-4C66-BEC8-9643E0941339}" presName="spaceRect" presStyleCnt="0"/>
      <dgm:spPr/>
    </dgm:pt>
    <dgm:pt modelId="{70D0B8F2-6E47-416B-890C-83E1E8D8EB4A}" type="pres">
      <dgm:prSet presAssocID="{807A4A40-1F45-4C66-BEC8-9643E0941339}" presName="parTx" presStyleLbl="revTx" presStyleIdx="1" presStyleCnt="3">
        <dgm:presLayoutVars>
          <dgm:chMax val="0"/>
          <dgm:chPref val="0"/>
        </dgm:presLayoutVars>
      </dgm:prSet>
      <dgm:spPr/>
    </dgm:pt>
    <dgm:pt modelId="{ABCE56AE-75F1-490C-A153-189EE638A931}" type="pres">
      <dgm:prSet presAssocID="{1229B1E8-2AFE-49BD-830F-FA40896BB676}" presName="sibTrans" presStyleCnt="0"/>
      <dgm:spPr/>
    </dgm:pt>
    <dgm:pt modelId="{8A11B6F9-F874-4701-B4C7-1BBB34D938A7}" type="pres">
      <dgm:prSet presAssocID="{111CFE8D-0BC1-457E-A1C6-2D4CF8FA1F7F}" presName="compNode" presStyleCnt="0"/>
      <dgm:spPr/>
    </dgm:pt>
    <dgm:pt modelId="{79217B9B-BDA4-4C07-811C-77F0ADEC90A5}" type="pres">
      <dgm:prSet presAssocID="{111CFE8D-0BC1-457E-A1C6-2D4CF8FA1F7F}" presName="bgRect" presStyleLbl="bgShp" presStyleIdx="2" presStyleCnt="3"/>
      <dgm:spPr/>
    </dgm:pt>
    <dgm:pt modelId="{7C009FC9-E3C6-4EF0-818E-73B0D96ED6E5}" type="pres">
      <dgm:prSet presAssocID="{111CFE8D-0BC1-457E-A1C6-2D4CF8FA1F7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DA268193-15E6-40BE-80C5-7807B600F859}" type="pres">
      <dgm:prSet presAssocID="{111CFE8D-0BC1-457E-A1C6-2D4CF8FA1F7F}" presName="spaceRect" presStyleCnt="0"/>
      <dgm:spPr/>
    </dgm:pt>
    <dgm:pt modelId="{5AE8D065-3621-4D81-90BF-3465F8CDB15A}" type="pres">
      <dgm:prSet presAssocID="{111CFE8D-0BC1-457E-A1C6-2D4CF8FA1F7F}" presName="parTx" presStyleLbl="revTx" presStyleIdx="2" presStyleCnt="3">
        <dgm:presLayoutVars>
          <dgm:chMax val="0"/>
          <dgm:chPref val="0"/>
        </dgm:presLayoutVars>
      </dgm:prSet>
      <dgm:spPr/>
    </dgm:pt>
  </dgm:ptLst>
  <dgm:cxnLst>
    <dgm:cxn modelId="{84541906-ED6B-4BE3-9165-026C3DAD875D}" srcId="{B72F31FC-4C5A-4A47-873A-5FCC639AA462}" destId="{807A4A40-1F45-4C66-BEC8-9643E0941339}" srcOrd="1" destOrd="0" parTransId="{48BF460D-0D7C-4C13-9FFF-BF3D8F39F4EE}" sibTransId="{1229B1E8-2AFE-49BD-830F-FA40896BB676}"/>
    <dgm:cxn modelId="{4F048B61-EAA4-4FFD-9F2C-8491F370A302}" type="presOf" srcId="{B72F31FC-4C5A-4A47-873A-5FCC639AA462}" destId="{FA2882D8-5510-41A1-84E8-E30AA046D933}" srcOrd="0" destOrd="0" presId="urn:microsoft.com/office/officeart/2018/2/layout/IconVerticalSolidList"/>
    <dgm:cxn modelId="{1F35394A-5F94-4EA6-910A-F44E4BF40F67}" srcId="{B72F31FC-4C5A-4A47-873A-5FCC639AA462}" destId="{BD0918B7-6115-4E8B-BE80-833548D27400}" srcOrd="0" destOrd="0" parTransId="{DA0E8FB5-75CA-48D0-8880-FDE67E3D9FCF}" sibTransId="{EA427A55-1F61-4BE6-A53F-84EF9023964C}"/>
    <dgm:cxn modelId="{0144D06C-0706-4647-89D7-2234627A752D}" type="presOf" srcId="{807A4A40-1F45-4C66-BEC8-9643E0941339}" destId="{70D0B8F2-6E47-416B-890C-83E1E8D8EB4A}" srcOrd="0" destOrd="0" presId="urn:microsoft.com/office/officeart/2018/2/layout/IconVerticalSolidList"/>
    <dgm:cxn modelId="{1F9B944E-DF6D-4847-B517-C0906279B05B}" type="presOf" srcId="{111CFE8D-0BC1-457E-A1C6-2D4CF8FA1F7F}" destId="{5AE8D065-3621-4D81-90BF-3465F8CDB15A}" srcOrd="0" destOrd="0" presId="urn:microsoft.com/office/officeart/2018/2/layout/IconVerticalSolidList"/>
    <dgm:cxn modelId="{6A2C0788-F963-40F9-83DC-FE9A89FC8C85}" srcId="{B72F31FC-4C5A-4A47-873A-5FCC639AA462}" destId="{111CFE8D-0BC1-457E-A1C6-2D4CF8FA1F7F}" srcOrd="2" destOrd="0" parTransId="{588E3656-7CCB-4269-B5FF-029604DC51C9}" sibTransId="{7184843E-EFE4-48F5-8574-9FBE41E86DF9}"/>
    <dgm:cxn modelId="{8535C2E7-FB99-425B-A251-FAD32D3AC1B9}" type="presOf" srcId="{BD0918B7-6115-4E8B-BE80-833548D27400}" destId="{C2D8CFDB-B628-427E-8C35-5353AE23CB52}" srcOrd="0" destOrd="0" presId="urn:microsoft.com/office/officeart/2018/2/layout/IconVerticalSolidList"/>
    <dgm:cxn modelId="{71A8A4B9-364C-486D-8CBE-3656854B14F1}" type="presParOf" srcId="{FA2882D8-5510-41A1-84E8-E30AA046D933}" destId="{82254B9C-5951-4C06-B7FB-E60F9C5C4F47}" srcOrd="0" destOrd="0" presId="urn:microsoft.com/office/officeart/2018/2/layout/IconVerticalSolidList"/>
    <dgm:cxn modelId="{4C7F691A-6519-4A8A-8C45-FB70CD558169}" type="presParOf" srcId="{82254B9C-5951-4C06-B7FB-E60F9C5C4F47}" destId="{9F2B94B0-9B7F-40B5-BFAB-ECB4719C04FF}" srcOrd="0" destOrd="0" presId="urn:microsoft.com/office/officeart/2018/2/layout/IconVerticalSolidList"/>
    <dgm:cxn modelId="{85205897-4A2F-4167-B194-732A4C741E87}" type="presParOf" srcId="{82254B9C-5951-4C06-B7FB-E60F9C5C4F47}" destId="{3CA7DEF0-42E4-4A93-94A3-F47B1D0734D0}" srcOrd="1" destOrd="0" presId="urn:microsoft.com/office/officeart/2018/2/layout/IconVerticalSolidList"/>
    <dgm:cxn modelId="{F42AE72D-97DC-42D1-BC6B-DD9D2F48A723}" type="presParOf" srcId="{82254B9C-5951-4C06-B7FB-E60F9C5C4F47}" destId="{9BDE157C-0DDD-4E33-9FAF-E9F04E643073}" srcOrd="2" destOrd="0" presId="urn:microsoft.com/office/officeart/2018/2/layout/IconVerticalSolidList"/>
    <dgm:cxn modelId="{A8734381-A8E8-4B4E-B741-6FF22C64DF2D}" type="presParOf" srcId="{82254B9C-5951-4C06-B7FB-E60F9C5C4F47}" destId="{C2D8CFDB-B628-427E-8C35-5353AE23CB52}" srcOrd="3" destOrd="0" presId="urn:microsoft.com/office/officeart/2018/2/layout/IconVerticalSolidList"/>
    <dgm:cxn modelId="{5ED4B274-6387-43CD-B133-562C2D15F458}" type="presParOf" srcId="{FA2882D8-5510-41A1-84E8-E30AA046D933}" destId="{C143C212-1175-4739-AA04-6E62ADDB8FF3}" srcOrd="1" destOrd="0" presId="urn:microsoft.com/office/officeart/2018/2/layout/IconVerticalSolidList"/>
    <dgm:cxn modelId="{E969F281-0C16-4381-AD91-7E2F1A61EACE}" type="presParOf" srcId="{FA2882D8-5510-41A1-84E8-E30AA046D933}" destId="{ED48518C-5162-4435-B502-19E944DD9E45}" srcOrd="2" destOrd="0" presId="urn:microsoft.com/office/officeart/2018/2/layout/IconVerticalSolidList"/>
    <dgm:cxn modelId="{B321A9F7-DD30-44DD-AB92-FF7C4C110944}" type="presParOf" srcId="{ED48518C-5162-4435-B502-19E944DD9E45}" destId="{D828A033-23AC-455C-BD7E-AC055C3AC520}" srcOrd="0" destOrd="0" presId="urn:microsoft.com/office/officeart/2018/2/layout/IconVerticalSolidList"/>
    <dgm:cxn modelId="{5D58834F-9639-4630-B9EE-2D9384032B42}" type="presParOf" srcId="{ED48518C-5162-4435-B502-19E944DD9E45}" destId="{00413649-F8F5-4F92-AA1B-FEC719A527D6}" srcOrd="1" destOrd="0" presId="urn:microsoft.com/office/officeart/2018/2/layout/IconVerticalSolidList"/>
    <dgm:cxn modelId="{F8BD9C1C-A97B-4996-937B-B23BD1B6C46C}" type="presParOf" srcId="{ED48518C-5162-4435-B502-19E944DD9E45}" destId="{904E4016-3FC2-425A-9C90-D57247D1FDF8}" srcOrd="2" destOrd="0" presId="urn:microsoft.com/office/officeart/2018/2/layout/IconVerticalSolidList"/>
    <dgm:cxn modelId="{C8353ADB-F7A9-49B2-8EA9-CCE6ABEA981D}" type="presParOf" srcId="{ED48518C-5162-4435-B502-19E944DD9E45}" destId="{70D0B8F2-6E47-416B-890C-83E1E8D8EB4A}" srcOrd="3" destOrd="0" presId="urn:microsoft.com/office/officeart/2018/2/layout/IconVerticalSolidList"/>
    <dgm:cxn modelId="{FE41D426-0BD9-4E7E-81FA-F04B2BF589AA}" type="presParOf" srcId="{FA2882D8-5510-41A1-84E8-E30AA046D933}" destId="{ABCE56AE-75F1-490C-A153-189EE638A931}" srcOrd="3" destOrd="0" presId="urn:microsoft.com/office/officeart/2018/2/layout/IconVerticalSolidList"/>
    <dgm:cxn modelId="{9F331FE1-0FC3-4235-885D-9088E343536A}" type="presParOf" srcId="{FA2882D8-5510-41A1-84E8-E30AA046D933}" destId="{8A11B6F9-F874-4701-B4C7-1BBB34D938A7}" srcOrd="4" destOrd="0" presId="urn:microsoft.com/office/officeart/2018/2/layout/IconVerticalSolidList"/>
    <dgm:cxn modelId="{B2782BBE-BCE3-4C52-9BCB-C747BDB105CF}" type="presParOf" srcId="{8A11B6F9-F874-4701-B4C7-1BBB34D938A7}" destId="{79217B9B-BDA4-4C07-811C-77F0ADEC90A5}" srcOrd="0" destOrd="0" presId="urn:microsoft.com/office/officeart/2018/2/layout/IconVerticalSolidList"/>
    <dgm:cxn modelId="{2955D79C-3AE2-4BBB-BF64-0BFCC386FCEB}" type="presParOf" srcId="{8A11B6F9-F874-4701-B4C7-1BBB34D938A7}" destId="{7C009FC9-E3C6-4EF0-818E-73B0D96ED6E5}" srcOrd="1" destOrd="0" presId="urn:microsoft.com/office/officeart/2018/2/layout/IconVerticalSolidList"/>
    <dgm:cxn modelId="{CB46DFDB-4CD2-4670-B5F3-3CCE84BEBCBB}" type="presParOf" srcId="{8A11B6F9-F874-4701-B4C7-1BBB34D938A7}" destId="{DA268193-15E6-40BE-80C5-7807B600F859}" srcOrd="2" destOrd="0" presId="urn:microsoft.com/office/officeart/2018/2/layout/IconVerticalSolidList"/>
    <dgm:cxn modelId="{5B5C20CD-BE4C-4612-BF95-143BF0D6D9CE}" type="presParOf" srcId="{8A11B6F9-F874-4701-B4C7-1BBB34D938A7}" destId="{5AE8D065-3621-4D81-90BF-3465F8CDB1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1CCFA44-FBAC-43A1-8EBB-8D69BE05CA69}"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101A0A54-2025-4984-B8A6-DA8DEF93DAC3}">
      <dgm:prSet/>
      <dgm:spPr/>
      <dgm:t>
        <a:bodyPr/>
        <a:lstStyle/>
        <a:p>
          <a:r>
            <a:rPr lang="en-CA"/>
            <a:t>It has its own way of doing things.</a:t>
          </a:r>
          <a:endParaRPr lang="en-US"/>
        </a:p>
      </dgm:t>
    </dgm:pt>
    <dgm:pt modelId="{F7D5A76F-A0C4-47A8-B33A-5799C076049E}" type="parTrans" cxnId="{D59F7EF6-8E9E-40D4-A488-D18EE9C8ABA7}">
      <dgm:prSet/>
      <dgm:spPr/>
      <dgm:t>
        <a:bodyPr/>
        <a:lstStyle/>
        <a:p>
          <a:endParaRPr lang="en-US"/>
        </a:p>
      </dgm:t>
    </dgm:pt>
    <dgm:pt modelId="{85EA9896-0D2B-45E3-A8A3-A0E616707873}" type="sibTrans" cxnId="{D59F7EF6-8E9E-40D4-A488-D18EE9C8ABA7}">
      <dgm:prSet/>
      <dgm:spPr/>
      <dgm:t>
        <a:bodyPr/>
        <a:lstStyle/>
        <a:p>
          <a:endParaRPr lang="en-US"/>
        </a:p>
      </dgm:t>
    </dgm:pt>
    <dgm:pt modelId="{F816E18A-C79C-48B1-A6D1-16059E059B30}">
      <dgm:prSet/>
      <dgm:spPr/>
      <dgm:t>
        <a:bodyPr/>
        <a:lstStyle/>
        <a:p>
          <a:r>
            <a:rPr lang="en-CA"/>
            <a:t>It has two separate math libraries (three if you count shader code)</a:t>
          </a:r>
          <a:endParaRPr lang="en-US"/>
        </a:p>
      </dgm:t>
    </dgm:pt>
    <dgm:pt modelId="{B4D8748E-BFE9-4039-A5D9-C05C47F5917C}" type="parTrans" cxnId="{10728C61-11A1-4634-A143-1ED3A02B9FDB}">
      <dgm:prSet/>
      <dgm:spPr/>
      <dgm:t>
        <a:bodyPr/>
        <a:lstStyle/>
        <a:p>
          <a:endParaRPr lang="en-US"/>
        </a:p>
      </dgm:t>
    </dgm:pt>
    <dgm:pt modelId="{6B5FEFE3-82D0-4B47-BCE1-441AD2282C13}" type="sibTrans" cxnId="{10728C61-11A1-4634-A143-1ED3A02B9FDB}">
      <dgm:prSet/>
      <dgm:spPr/>
      <dgm:t>
        <a:bodyPr/>
        <a:lstStyle/>
        <a:p>
          <a:endParaRPr lang="en-US"/>
        </a:p>
      </dgm:t>
    </dgm:pt>
    <dgm:pt modelId="{492C2D0D-4378-42B4-942C-0F9F2D5CE00F}">
      <dgm:prSet/>
      <dgm:spPr/>
      <dgm:t>
        <a:bodyPr/>
        <a:lstStyle/>
        <a:p>
          <a:r>
            <a:rPr lang="en-CA"/>
            <a:t>It is designed for creating games</a:t>
          </a:r>
          <a:endParaRPr lang="en-US"/>
        </a:p>
      </dgm:t>
    </dgm:pt>
    <dgm:pt modelId="{D3C60C8F-817E-48D3-A5D0-C25A1BE0C59F}" type="parTrans" cxnId="{AFA5CD6D-BD22-401C-8321-7EAD45B81D2B}">
      <dgm:prSet/>
      <dgm:spPr/>
      <dgm:t>
        <a:bodyPr/>
        <a:lstStyle/>
        <a:p>
          <a:endParaRPr lang="en-US"/>
        </a:p>
      </dgm:t>
    </dgm:pt>
    <dgm:pt modelId="{7DB9857C-4F63-4642-B78F-367C2696FA64}" type="sibTrans" cxnId="{AFA5CD6D-BD22-401C-8321-7EAD45B81D2B}">
      <dgm:prSet/>
      <dgm:spPr/>
      <dgm:t>
        <a:bodyPr/>
        <a:lstStyle/>
        <a:p>
          <a:endParaRPr lang="en-US"/>
        </a:p>
      </dgm:t>
    </dgm:pt>
    <dgm:pt modelId="{5EB77557-CBB8-425C-BFE9-E1CDEB5BF218}">
      <dgm:prSet/>
      <dgm:spPr/>
      <dgm:t>
        <a:bodyPr/>
        <a:lstStyle/>
        <a:p>
          <a:r>
            <a:rPr lang="en-CA"/>
            <a:t>It has an expensive license </a:t>
          </a:r>
          <a:endParaRPr lang="en-US"/>
        </a:p>
      </dgm:t>
    </dgm:pt>
    <dgm:pt modelId="{C2C87B6A-24CE-467F-A695-FDD608F38F9E}" type="parTrans" cxnId="{40F1128B-6108-4F6B-A517-5B8D0393D5BA}">
      <dgm:prSet/>
      <dgm:spPr/>
      <dgm:t>
        <a:bodyPr/>
        <a:lstStyle/>
        <a:p>
          <a:endParaRPr lang="en-US"/>
        </a:p>
      </dgm:t>
    </dgm:pt>
    <dgm:pt modelId="{6F3D1E94-B259-4694-8CD4-97FD160F23F0}" type="sibTrans" cxnId="{40F1128B-6108-4F6B-A517-5B8D0393D5BA}">
      <dgm:prSet/>
      <dgm:spPr/>
      <dgm:t>
        <a:bodyPr/>
        <a:lstStyle/>
        <a:p>
          <a:endParaRPr lang="en-US"/>
        </a:p>
      </dgm:t>
    </dgm:pt>
    <dgm:pt modelId="{6F804D0F-AEB4-4FA2-AB27-8D0EC191F130}">
      <dgm:prSet/>
      <dgm:spPr/>
      <dgm:t>
        <a:bodyPr/>
        <a:lstStyle/>
        <a:p>
          <a:r>
            <a:rPr lang="en-CA"/>
            <a:t>The library is only single-precision</a:t>
          </a:r>
          <a:endParaRPr lang="en-US"/>
        </a:p>
      </dgm:t>
    </dgm:pt>
    <dgm:pt modelId="{F6F23423-91AB-44ED-82DC-5A93F019A0AC}" type="parTrans" cxnId="{4AF7554D-767B-45CE-9D6E-7053E41814C3}">
      <dgm:prSet/>
      <dgm:spPr/>
      <dgm:t>
        <a:bodyPr/>
        <a:lstStyle/>
        <a:p>
          <a:endParaRPr lang="en-US"/>
        </a:p>
      </dgm:t>
    </dgm:pt>
    <dgm:pt modelId="{216EAA1E-CB89-4A95-8143-84006C6CF179}" type="sibTrans" cxnId="{4AF7554D-767B-45CE-9D6E-7053E41814C3}">
      <dgm:prSet/>
      <dgm:spPr/>
      <dgm:t>
        <a:bodyPr/>
        <a:lstStyle/>
        <a:p>
          <a:endParaRPr lang="en-US"/>
        </a:p>
      </dgm:t>
    </dgm:pt>
    <dgm:pt modelId="{FF707F01-141D-4599-A2E2-0260D5A32EC9}">
      <dgm:prSet/>
      <dgm:spPr/>
      <dgm:t>
        <a:bodyPr/>
        <a:lstStyle/>
        <a:p>
          <a:r>
            <a:rPr lang="en-CA"/>
            <a:t>Not designed for usage in CAE/CAD/BIM applications</a:t>
          </a:r>
          <a:endParaRPr lang="en-US"/>
        </a:p>
      </dgm:t>
    </dgm:pt>
    <dgm:pt modelId="{F38CDDD8-0E02-4BBB-8E7E-0EF1DA7B6B28}" type="parTrans" cxnId="{D9000FCD-A036-45A5-9441-95B410CEBAC5}">
      <dgm:prSet/>
      <dgm:spPr/>
      <dgm:t>
        <a:bodyPr/>
        <a:lstStyle/>
        <a:p>
          <a:endParaRPr lang="en-US"/>
        </a:p>
      </dgm:t>
    </dgm:pt>
    <dgm:pt modelId="{7DAC406F-B2EC-4B42-A163-D6B41EC3BC6B}" type="sibTrans" cxnId="{D9000FCD-A036-45A5-9441-95B410CEBAC5}">
      <dgm:prSet/>
      <dgm:spPr/>
      <dgm:t>
        <a:bodyPr/>
        <a:lstStyle/>
        <a:p>
          <a:endParaRPr lang="en-US"/>
        </a:p>
      </dgm:t>
    </dgm:pt>
    <dgm:pt modelId="{7037052A-6F31-460F-80FD-7E6D5D75C9EF}" type="pres">
      <dgm:prSet presAssocID="{F1CCFA44-FBAC-43A1-8EBB-8D69BE05CA69}" presName="root" presStyleCnt="0">
        <dgm:presLayoutVars>
          <dgm:dir/>
          <dgm:resizeHandles val="exact"/>
        </dgm:presLayoutVars>
      </dgm:prSet>
      <dgm:spPr/>
    </dgm:pt>
    <dgm:pt modelId="{F4B57C2D-6E07-4DFF-8150-1EFD3892B346}" type="pres">
      <dgm:prSet presAssocID="{F1CCFA44-FBAC-43A1-8EBB-8D69BE05CA69}" presName="container" presStyleCnt="0">
        <dgm:presLayoutVars>
          <dgm:dir/>
          <dgm:resizeHandles val="exact"/>
        </dgm:presLayoutVars>
      </dgm:prSet>
      <dgm:spPr/>
    </dgm:pt>
    <dgm:pt modelId="{96EFCD1D-4930-4DE7-9371-85CA859C3417}" type="pres">
      <dgm:prSet presAssocID="{101A0A54-2025-4984-B8A6-DA8DEF93DAC3}" presName="compNode" presStyleCnt="0"/>
      <dgm:spPr/>
    </dgm:pt>
    <dgm:pt modelId="{A2F047A1-6967-40E3-AFEC-D083C7A2E62B}" type="pres">
      <dgm:prSet presAssocID="{101A0A54-2025-4984-B8A6-DA8DEF93DAC3}" presName="iconBgRect" presStyleLbl="bgShp" presStyleIdx="0" presStyleCnt="6"/>
      <dgm:spPr/>
    </dgm:pt>
    <dgm:pt modelId="{6DC6358A-0D19-4DF4-9CAE-B55B9949E762}" type="pres">
      <dgm:prSet presAssocID="{101A0A54-2025-4984-B8A6-DA8DEF93DAC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ass"/>
        </a:ext>
      </dgm:extLst>
    </dgm:pt>
    <dgm:pt modelId="{55271883-AC3A-4BE5-850A-66B0DA90F071}" type="pres">
      <dgm:prSet presAssocID="{101A0A54-2025-4984-B8A6-DA8DEF93DAC3}" presName="spaceRect" presStyleCnt="0"/>
      <dgm:spPr/>
    </dgm:pt>
    <dgm:pt modelId="{3E3E4FB6-7FCC-437A-AF74-9A17FA8FDD42}" type="pres">
      <dgm:prSet presAssocID="{101A0A54-2025-4984-B8A6-DA8DEF93DAC3}" presName="textRect" presStyleLbl="revTx" presStyleIdx="0" presStyleCnt="6">
        <dgm:presLayoutVars>
          <dgm:chMax val="1"/>
          <dgm:chPref val="1"/>
        </dgm:presLayoutVars>
      </dgm:prSet>
      <dgm:spPr/>
    </dgm:pt>
    <dgm:pt modelId="{B3FB0909-04B3-4E2F-A990-0F39BB15E1E7}" type="pres">
      <dgm:prSet presAssocID="{85EA9896-0D2B-45E3-A8A3-A0E616707873}" presName="sibTrans" presStyleLbl="sibTrans2D1" presStyleIdx="0" presStyleCnt="0"/>
      <dgm:spPr/>
    </dgm:pt>
    <dgm:pt modelId="{D4018783-8E5E-424D-9B21-90990AA10E6B}" type="pres">
      <dgm:prSet presAssocID="{F816E18A-C79C-48B1-A6D1-16059E059B30}" presName="compNode" presStyleCnt="0"/>
      <dgm:spPr/>
    </dgm:pt>
    <dgm:pt modelId="{1248A6F3-92AD-4943-A081-A66C244EEC26}" type="pres">
      <dgm:prSet presAssocID="{F816E18A-C79C-48B1-A6D1-16059E059B30}" presName="iconBgRect" presStyleLbl="bgShp" presStyleIdx="1" presStyleCnt="6"/>
      <dgm:spPr/>
    </dgm:pt>
    <dgm:pt modelId="{9390C28F-E27F-4C27-B3A1-9B8D4112A40B}" type="pres">
      <dgm:prSet presAssocID="{F816E18A-C79C-48B1-A6D1-16059E059B3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DB4305CE-BD63-4A22-87ED-C9067A55983A}" type="pres">
      <dgm:prSet presAssocID="{F816E18A-C79C-48B1-A6D1-16059E059B30}" presName="spaceRect" presStyleCnt="0"/>
      <dgm:spPr/>
    </dgm:pt>
    <dgm:pt modelId="{824F82B4-3863-4933-8FEF-951F31C04A2A}" type="pres">
      <dgm:prSet presAssocID="{F816E18A-C79C-48B1-A6D1-16059E059B30}" presName="textRect" presStyleLbl="revTx" presStyleIdx="1" presStyleCnt="6">
        <dgm:presLayoutVars>
          <dgm:chMax val="1"/>
          <dgm:chPref val="1"/>
        </dgm:presLayoutVars>
      </dgm:prSet>
      <dgm:spPr/>
    </dgm:pt>
    <dgm:pt modelId="{56860331-F474-442A-BD49-858F187ECD8B}" type="pres">
      <dgm:prSet presAssocID="{6B5FEFE3-82D0-4B47-BCE1-441AD2282C13}" presName="sibTrans" presStyleLbl="sibTrans2D1" presStyleIdx="0" presStyleCnt="0"/>
      <dgm:spPr/>
    </dgm:pt>
    <dgm:pt modelId="{545F6467-6A26-4364-ACAA-22FCFD570E86}" type="pres">
      <dgm:prSet presAssocID="{492C2D0D-4378-42B4-942C-0F9F2D5CE00F}" presName="compNode" presStyleCnt="0"/>
      <dgm:spPr/>
    </dgm:pt>
    <dgm:pt modelId="{D978EFED-3C88-4D57-978E-40632787FD7D}" type="pres">
      <dgm:prSet presAssocID="{492C2D0D-4378-42B4-942C-0F9F2D5CE00F}" presName="iconBgRect" presStyleLbl="bgShp" presStyleIdx="2" presStyleCnt="6"/>
      <dgm:spPr/>
    </dgm:pt>
    <dgm:pt modelId="{465362AA-82FB-4BE4-BC7A-E56E01D95DF1}" type="pres">
      <dgm:prSet presAssocID="{492C2D0D-4378-42B4-942C-0F9F2D5CE00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B0882693-9C4A-4843-B9AE-16BC7FFBC2F0}" type="pres">
      <dgm:prSet presAssocID="{492C2D0D-4378-42B4-942C-0F9F2D5CE00F}" presName="spaceRect" presStyleCnt="0"/>
      <dgm:spPr/>
    </dgm:pt>
    <dgm:pt modelId="{9B212A6E-7E3E-49EC-88F4-925E16C5C591}" type="pres">
      <dgm:prSet presAssocID="{492C2D0D-4378-42B4-942C-0F9F2D5CE00F}" presName="textRect" presStyleLbl="revTx" presStyleIdx="2" presStyleCnt="6">
        <dgm:presLayoutVars>
          <dgm:chMax val="1"/>
          <dgm:chPref val="1"/>
        </dgm:presLayoutVars>
      </dgm:prSet>
      <dgm:spPr/>
    </dgm:pt>
    <dgm:pt modelId="{F265DA0D-CEF5-442F-B2A1-2202C81EC635}" type="pres">
      <dgm:prSet presAssocID="{7DB9857C-4F63-4642-B78F-367C2696FA64}" presName="sibTrans" presStyleLbl="sibTrans2D1" presStyleIdx="0" presStyleCnt="0"/>
      <dgm:spPr/>
    </dgm:pt>
    <dgm:pt modelId="{BAA68F5C-52F8-437E-8AFF-1ECFCBE6F809}" type="pres">
      <dgm:prSet presAssocID="{5EB77557-CBB8-425C-BFE9-E1CDEB5BF218}" presName="compNode" presStyleCnt="0"/>
      <dgm:spPr/>
    </dgm:pt>
    <dgm:pt modelId="{AF4D6F4D-7A9C-4BFD-9294-3D335B59632B}" type="pres">
      <dgm:prSet presAssocID="{5EB77557-CBB8-425C-BFE9-E1CDEB5BF218}" presName="iconBgRect" presStyleLbl="bgShp" presStyleIdx="3" presStyleCnt="6"/>
      <dgm:spPr/>
    </dgm:pt>
    <dgm:pt modelId="{CA33975C-3E7F-4DD6-9BDD-FCEE0547DD4B}" type="pres">
      <dgm:prSet presAssocID="{5EB77557-CBB8-425C-BFE9-E1CDEB5BF21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C29C476C-C532-4A3A-BC20-DD77229DA198}" type="pres">
      <dgm:prSet presAssocID="{5EB77557-CBB8-425C-BFE9-E1CDEB5BF218}" presName="spaceRect" presStyleCnt="0"/>
      <dgm:spPr/>
    </dgm:pt>
    <dgm:pt modelId="{E5276BB9-A77C-4546-9F41-C60AC64CC4E4}" type="pres">
      <dgm:prSet presAssocID="{5EB77557-CBB8-425C-BFE9-E1CDEB5BF218}" presName="textRect" presStyleLbl="revTx" presStyleIdx="3" presStyleCnt="6">
        <dgm:presLayoutVars>
          <dgm:chMax val="1"/>
          <dgm:chPref val="1"/>
        </dgm:presLayoutVars>
      </dgm:prSet>
      <dgm:spPr/>
    </dgm:pt>
    <dgm:pt modelId="{A14E832D-77F8-4436-9A79-0C6DA1D1A993}" type="pres">
      <dgm:prSet presAssocID="{6F3D1E94-B259-4694-8CD4-97FD160F23F0}" presName="sibTrans" presStyleLbl="sibTrans2D1" presStyleIdx="0" presStyleCnt="0"/>
      <dgm:spPr/>
    </dgm:pt>
    <dgm:pt modelId="{DC33B90A-6E5C-4175-8A4F-FED66289E8FD}" type="pres">
      <dgm:prSet presAssocID="{6F804D0F-AEB4-4FA2-AB27-8D0EC191F130}" presName="compNode" presStyleCnt="0"/>
      <dgm:spPr/>
    </dgm:pt>
    <dgm:pt modelId="{530A21FC-A68E-4F7F-814E-8128A832B293}" type="pres">
      <dgm:prSet presAssocID="{6F804D0F-AEB4-4FA2-AB27-8D0EC191F130}" presName="iconBgRect" presStyleLbl="bgShp" presStyleIdx="4" presStyleCnt="6"/>
      <dgm:spPr/>
    </dgm:pt>
    <dgm:pt modelId="{680234C8-6631-48AE-BD23-AAE882E66274}" type="pres">
      <dgm:prSet presAssocID="{6F804D0F-AEB4-4FA2-AB27-8D0EC191F13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on Shelf"/>
        </a:ext>
      </dgm:extLst>
    </dgm:pt>
    <dgm:pt modelId="{88E0B21E-6C41-4549-83CE-482AECA575CD}" type="pres">
      <dgm:prSet presAssocID="{6F804D0F-AEB4-4FA2-AB27-8D0EC191F130}" presName="spaceRect" presStyleCnt="0"/>
      <dgm:spPr/>
    </dgm:pt>
    <dgm:pt modelId="{9A93214A-16CF-4B12-9689-216049EBBCAD}" type="pres">
      <dgm:prSet presAssocID="{6F804D0F-AEB4-4FA2-AB27-8D0EC191F130}" presName="textRect" presStyleLbl="revTx" presStyleIdx="4" presStyleCnt="6">
        <dgm:presLayoutVars>
          <dgm:chMax val="1"/>
          <dgm:chPref val="1"/>
        </dgm:presLayoutVars>
      </dgm:prSet>
      <dgm:spPr/>
    </dgm:pt>
    <dgm:pt modelId="{F6346FDE-3D8D-4D89-8AF2-27F97C9748B3}" type="pres">
      <dgm:prSet presAssocID="{216EAA1E-CB89-4A95-8143-84006C6CF179}" presName="sibTrans" presStyleLbl="sibTrans2D1" presStyleIdx="0" presStyleCnt="0"/>
      <dgm:spPr/>
    </dgm:pt>
    <dgm:pt modelId="{60D1D263-B6D1-4913-833D-A0B3BF1D13A4}" type="pres">
      <dgm:prSet presAssocID="{FF707F01-141D-4599-A2E2-0260D5A32EC9}" presName="compNode" presStyleCnt="0"/>
      <dgm:spPr/>
    </dgm:pt>
    <dgm:pt modelId="{9659F356-2058-44D0-A7F2-79F6515D96E7}" type="pres">
      <dgm:prSet presAssocID="{FF707F01-141D-4599-A2E2-0260D5A32EC9}" presName="iconBgRect" presStyleLbl="bgShp" presStyleIdx="5" presStyleCnt="6"/>
      <dgm:spPr/>
    </dgm:pt>
    <dgm:pt modelId="{E6F54229-61A2-45C1-A5E4-3DA3135910D4}" type="pres">
      <dgm:prSet presAssocID="{FF707F01-141D-4599-A2E2-0260D5A32EC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923EF733-8EA1-49D6-B10A-6CE1BB0F3DCB}" type="pres">
      <dgm:prSet presAssocID="{FF707F01-141D-4599-A2E2-0260D5A32EC9}" presName="spaceRect" presStyleCnt="0"/>
      <dgm:spPr/>
    </dgm:pt>
    <dgm:pt modelId="{5AC81583-1C46-4869-B3FB-7D430BBBDAD8}" type="pres">
      <dgm:prSet presAssocID="{FF707F01-141D-4599-A2E2-0260D5A32EC9}" presName="textRect" presStyleLbl="revTx" presStyleIdx="5" presStyleCnt="6">
        <dgm:presLayoutVars>
          <dgm:chMax val="1"/>
          <dgm:chPref val="1"/>
        </dgm:presLayoutVars>
      </dgm:prSet>
      <dgm:spPr/>
    </dgm:pt>
  </dgm:ptLst>
  <dgm:cxnLst>
    <dgm:cxn modelId="{690DA90B-7455-40AD-B56D-766796471FBC}" type="presOf" srcId="{FF707F01-141D-4599-A2E2-0260D5A32EC9}" destId="{5AC81583-1C46-4869-B3FB-7D430BBBDAD8}" srcOrd="0" destOrd="0" presId="urn:microsoft.com/office/officeart/2018/2/layout/IconCircleList"/>
    <dgm:cxn modelId="{AF923E0F-5D88-4111-8DD3-425CD36E2572}" type="presOf" srcId="{6F3D1E94-B259-4694-8CD4-97FD160F23F0}" destId="{A14E832D-77F8-4436-9A79-0C6DA1D1A993}" srcOrd="0" destOrd="0" presId="urn:microsoft.com/office/officeart/2018/2/layout/IconCircleList"/>
    <dgm:cxn modelId="{EB94C110-4CDC-4E9D-9AFA-8E11BD37CAA9}" type="presOf" srcId="{5EB77557-CBB8-425C-BFE9-E1CDEB5BF218}" destId="{E5276BB9-A77C-4546-9F41-C60AC64CC4E4}" srcOrd="0" destOrd="0" presId="urn:microsoft.com/office/officeart/2018/2/layout/IconCircleList"/>
    <dgm:cxn modelId="{D441B413-39E4-42F8-902F-D40E33A9B989}" type="presOf" srcId="{6B5FEFE3-82D0-4B47-BCE1-441AD2282C13}" destId="{56860331-F474-442A-BD49-858F187ECD8B}" srcOrd="0" destOrd="0" presId="urn:microsoft.com/office/officeart/2018/2/layout/IconCircleList"/>
    <dgm:cxn modelId="{84D6D319-EF6D-44B8-946C-9042C7DAEA24}" type="presOf" srcId="{6F804D0F-AEB4-4FA2-AB27-8D0EC191F130}" destId="{9A93214A-16CF-4B12-9689-216049EBBCAD}" srcOrd="0" destOrd="0" presId="urn:microsoft.com/office/officeart/2018/2/layout/IconCircleList"/>
    <dgm:cxn modelId="{725CA332-12EA-48D4-A1BB-ECD3283B4A68}" type="presOf" srcId="{85EA9896-0D2B-45E3-A8A3-A0E616707873}" destId="{B3FB0909-04B3-4E2F-A990-0F39BB15E1E7}" srcOrd="0" destOrd="0" presId="urn:microsoft.com/office/officeart/2018/2/layout/IconCircleList"/>
    <dgm:cxn modelId="{10728C61-11A1-4634-A143-1ED3A02B9FDB}" srcId="{F1CCFA44-FBAC-43A1-8EBB-8D69BE05CA69}" destId="{F816E18A-C79C-48B1-A6D1-16059E059B30}" srcOrd="1" destOrd="0" parTransId="{B4D8748E-BFE9-4039-A5D9-C05C47F5917C}" sibTransId="{6B5FEFE3-82D0-4B47-BCE1-441AD2282C13}"/>
    <dgm:cxn modelId="{C62D8042-FC96-4196-882C-813F6BDEBEA9}" type="presOf" srcId="{216EAA1E-CB89-4A95-8143-84006C6CF179}" destId="{F6346FDE-3D8D-4D89-8AF2-27F97C9748B3}" srcOrd="0" destOrd="0" presId="urn:microsoft.com/office/officeart/2018/2/layout/IconCircleList"/>
    <dgm:cxn modelId="{4AF7554D-767B-45CE-9D6E-7053E41814C3}" srcId="{F1CCFA44-FBAC-43A1-8EBB-8D69BE05CA69}" destId="{6F804D0F-AEB4-4FA2-AB27-8D0EC191F130}" srcOrd="4" destOrd="0" parTransId="{F6F23423-91AB-44ED-82DC-5A93F019A0AC}" sibTransId="{216EAA1E-CB89-4A95-8143-84006C6CF179}"/>
    <dgm:cxn modelId="{91F4CB6D-7EE8-4F03-ACBF-21223B2C0466}" type="presOf" srcId="{F816E18A-C79C-48B1-A6D1-16059E059B30}" destId="{824F82B4-3863-4933-8FEF-951F31C04A2A}" srcOrd="0" destOrd="0" presId="urn:microsoft.com/office/officeart/2018/2/layout/IconCircleList"/>
    <dgm:cxn modelId="{AFA5CD6D-BD22-401C-8321-7EAD45B81D2B}" srcId="{F1CCFA44-FBAC-43A1-8EBB-8D69BE05CA69}" destId="{492C2D0D-4378-42B4-942C-0F9F2D5CE00F}" srcOrd="2" destOrd="0" parTransId="{D3C60C8F-817E-48D3-A5D0-C25A1BE0C59F}" sibTransId="{7DB9857C-4F63-4642-B78F-367C2696FA64}"/>
    <dgm:cxn modelId="{928C4D76-2083-45B0-AB01-EE0764F7332D}" type="presOf" srcId="{F1CCFA44-FBAC-43A1-8EBB-8D69BE05CA69}" destId="{7037052A-6F31-460F-80FD-7E6D5D75C9EF}" srcOrd="0" destOrd="0" presId="urn:microsoft.com/office/officeart/2018/2/layout/IconCircleList"/>
    <dgm:cxn modelId="{D87F047B-E8E5-48CF-BA2E-324711432C7D}" type="presOf" srcId="{492C2D0D-4378-42B4-942C-0F9F2D5CE00F}" destId="{9B212A6E-7E3E-49EC-88F4-925E16C5C591}" srcOrd="0" destOrd="0" presId="urn:microsoft.com/office/officeart/2018/2/layout/IconCircleList"/>
    <dgm:cxn modelId="{40F1128B-6108-4F6B-A517-5B8D0393D5BA}" srcId="{F1CCFA44-FBAC-43A1-8EBB-8D69BE05CA69}" destId="{5EB77557-CBB8-425C-BFE9-E1CDEB5BF218}" srcOrd="3" destOrd="0" parTransId="{C2C87B6A-24CE-467F-A695-FDD608F38F9E}" sibTransId="{6F3D1E94-B259-4694-8CD4-97FD160F23F0}"/>
    <dgm:cxn modelId="{4F086A9A-34C6-494B-AD27-2F51722BF3C8}" type="presOf" srcId="{7DB9857C-4F63-4642-B78F-367C2696FA64}" destId="{F265DA0D-CEF5-442F-B2A1-2202C81EC635}" srcOrd="0" destOrd="0" presId="urn:microsoft.com/office/officeart/2018/2/layout/IconCircleList"/>
    <dgm:cxn modelId="{75EA93B8-B5C1-4742-95FC-856AA3A1E517}" type="presOf" srcId="{101A0A54-2025-4984-B8A6-DA8DEF93DAC3}" destId="{3E3E4FB6-7FCC-437A-AF74-9A17FA8FDD42}" srcOrd="0" destOrd="0" presId="urn:microsoft.com/office/officeart/2018/2/layout/IconCircleList"/>
    <dgm:cxn modelId="{D9000FCD-A036-45A5-9441-95B410CEBAC5}" srcId="{F1CCFA44-FBAC-43A1-8EBB-8D69BE05CA69}" destId="{FF707F01-141D-4599-A2E2-0260D5A32EC9}" srcOrd="5" destOrd="0" parTransId="{F38CDDD8-0E02-4BBB-8E7E-0EF1DA7B6B28}" sibTransId="{7DAC406F-B2EC-4B42-A163-D6B41EC3BC6B}"/>
    <dgm:cxn modelId="{D59F7EF6-8E9E-40D4-A488-D18EE9C8ABA7}" srcId="{F1CCFA44-FBAC-43A1-8EBB-8D69BE05CA69}" destId="{101A0A54-2025-4984-B8A6-DA8DEF93DAC3}" srcOrd="0" destOrd="0" parTransId="{F7D5A76F-A0C4-47A8-B33A-5799C076049E}" sibTransId="{85EA9896-0D2B-45E3-A8A3-A0E616707873}"/>
    <dgm:cxn modelId="{1757ACBE-B5A9-4536-8620-2959E76D287A}" type="presParOf" srcId="{7037052A-6F31-460F-80FD-7E6D5D75C9EF}" destId="{F4B57C2D-6E07-4DFF-8150-1EFD3892B346}" srcOrd="0" destOrd="0" presId="urn:microsoft.com/office/officeart/2018/2/layout/IconCircleList"/>
    <dgm:cxn modelId="{4DB15A4D-6C3E-447B-80DD-12CA7ADEFA57}" type="presParOf" srcId="{F4B57C2D-6E07-4DFF-8150-1EFD3892B346}" destId="{96EFCD1D-4930-4DE7-9371-85CA859C3417}" srcOrd="0" destOrd="0" presId="urn:microsoft.com/office/officeart/2018/2/layout/IconCircleList"/>
    <dgm:cxn modelId="{77EFA848-5C3D-4E11-B130-CC0595E99D3A}" type="presParOf" srcId="{96EFCD1D-4930-4DE7-9371-85CA859C3417}" destId="{A2F047A1-6967-40E3-AFEC-D083C7A2E62B}" srcOrd="0" destOrd="0" presId="urn:microsoft.com/office/officeart/2018/2/layout/IconCircleList"/>
    <dgm:cxn modelId="{BDC076C0-8465-4DEF-B14C-502489946D90}" type="presParOf" srcId="{96EFCD1D-4930-4DE7-9371-85CA859C3417}" destId="{6DC6358A-0D19-4DF4-9CAE-B55B9949E762}" srcOrd="1" destOrd="0" presId="urn:microsoft.com/office/officeart/2018/2/layout/IconCircleList"/>
    <dgm:cxn modelId="{F8FE958D-B2B2-449E-A7E9-47FAEE322062}" type="presParOf" srcId="{96EFCD1D-4930-4DE7-9371-85CA859C3417}" destId="{55271883-AC3A-4BE5-850A-66B0DA90F071}" srcOrd="2" destOrd="0" presId="urn:microsoft.com/office/officeart/2018/2/layout/IconCircleList"/>
    <dgm:cxn modelId="{1DC7895D-F80C-4F3C-BC54-FA9A9CB14881}" type="presParOf" srcId="{96EFCD1D-4930-4DE7-9371-85CA859C3417}" destId="{3E3E4FB6-7FCC-437A-AF74-9A17FA8FDD42}" srcOrd="3" destOrd="0" presId="urn:microsoft.com/office/officeart/2018/2/layout/IconCircleList"/>
    <dgm:cxn modelId="{8BC570ED-3751-49FB-AF15-8DFD597A9E2D}" type="presParOf" srcId="{F4B57C2D-6E07-4DFF-8150-1EFD3892B346}" destId="{B3FB0909-04B3-4E2F-A990-0F39BB15E1E7}" srcOrd="1" destOrd="0" presId="urn:microsoft.com/office/officeart/2018/2/layout/IconCircleList"/>
    <dgm:cxn modelId="{6EA24EC4-B9CA-4E6E-B78C-87E211203ABD}" type="presParOf" srcId="{F4B57C2D-6E07-4DFF-8150-1EFD3892B346}" destId="{D4018783-8E5E-424D-9B21-90990AA10E6B}" srcOrd="2" destOrd="0" presId="urn:microsoft.com/office/officeart/2018/2/layout/IconCircleList"/>
    <dgm:cxn modelId="{ABAEFCDC-6F76-4AA4-B7EF-2A00D1C98723}" type="presParOf" srcId="{D4018783-8E5E-424D-9B21-90990AA10E6B}" destId="{1248A6F3-92AD-4943-A081-A66C244EEC26}" srcOrd="0" destOrd="0" presId="urn:microsoft.com/office/officeart/2018/2/layout/IconCircleList"/>
    <dgm:cxn modelId="{3A90501A-6E25-4478-ACA6-CD9A02DA756F}" type="presParOf" srcId="{D4018783-8E5E-424D-9B21-90990AA10E6B}" destId="{9390C28F-E27F-4C27-B3A1-9B8D4112A40B}" srcOrd="1" destOrd="0" presId="urn:microsoft.com/office/officeart/2018/2/layout/IconCircleList"/>
    <dgm:cxn modelId="{65568497-A9AF-411B-B710-F65576A0ACF6}" type="presParOf" srcId="{D4018783-8E5E-424D-9B21-90990AA10E6B}" destId="{DB4305CE-BD63-4A22-87ED-C9067A55983A}" srcOrd="2" destOrd="0" presId="urn:microsoft.com/office/officeart/2018/2/layout/IconCircleList"/>
    <dgm:cxn modelId="{FBD17948-1812-4AFC-A626-994DB089A01E}" type="presParOf" srcId="{D4018783-8E5E-424D-9B21-90990AA10E6B}" destId="{824F82B4-3863-4933-8FEF-951F31C04A2A}" srcOrd="3" destOrd="0" presId="urn:microsoft.com/office/officeart/2018/2/layout/IconCircleList"/>
    <dgm:cxn modelId="{E3E28C02-F198-42FB-8FAB-DB8421E0EE39}" type="presParOf" srcId="{F4B57C2D-6E07-4DFF-8150-1EFD3892B346}" destId="{56860331-F474-442A-BD49-858F187ECD8B}" srcOrd="3" destOrd="0" presId="urn:microsoft.com/office/officeart/2018/2/layout/IconCircleList"/>
    <dgm:cxn modelId="{77A8D647-56C6-4378-9B06-90947B60A54A}" type="presParOf" srcId="{F4B57C2D-6E07-4DFF-8150-1EFD3892B346}" destId="{545F6467-6A26-4364-ACAA-22FCFD570E86}" srcOrd="4" destOrd="0" presId="urn:microsoft.com/office/officeart/2018/2/layout/IconCircleList"/>
    <dgm:cxn modelId="{E7BF5B87-331F-4038-B479-7A5402A16B4D}" type="presParOf" srcId="{545F6467-6A26-4364-ACAA-22FCFD570E86}" destId="{D978EFED-3C88-4D57-978E-40632787FD7D}" srcOrd="0" destOrd="0" presId="urn:microsoft.com/office/officeart/2018/2/layout/IconCircleList"/>
    <dgm:cxn modelId="{8ADF8FCA-3AD4-4843-A05A-6C7E50AEEE86}" type="presParOf" srcId="{545F6467-6A26-4364-ACAA-22FCFD570E86}" destId="{465362AA-82FB-4BE4-BC7A-E56E01D95DF1}" srcOrd="1" destOrd="0" presId="urn:microsoft.com/office/officeart/2018/2/layout/IconCircleList"/>
    <dgm:cxn modelId="{F3668A3C-C14D-4839-9521-5334F99A848F}" type="presParOf" srcId="{545F6467-6A26-4364-ACAA-22FCFD570E86}" destId="{B0882693-9C4A-4843-B9AE-16BC7FFBC2F0}" srcOrd="2" destOrd="0" presId="urn:microsoft.com/office/officeart/2018/2/layout/IconCircleList"/>
    <dgm:cxn modelId="{C16DDA31-8F2E-438D-8998-0C2E0ADAD259}" type="presParOf" srcId="{545F6467-6A26-4364-ACAA-22FCFD570E86}" destId="{9B212A6E-7E3E-49EC-88F4-925E16C5C591}" srcOrd="3" destOrd="0" presId="urn:microsoft.com/office/officeart/2018/2/layout/IconCircleList"/>
    <dgm:cxn modelId="{80C95772-D1A2-4D81-BDF1-ACFFBEEC564D}" type="presParOf" srcId="{F4B57C2D-6E07-4DFF-8150-1EFD3892B346}" destId="{F265DA0D-CEF5-442F-B2A1-2202C81EC635}" srcOrd="5" destOrd="0" presId="urn:microsoft.com/office/officeart/2018/2/layout/IconCircleList"/>
    <dgm:cxn modelId="{028EF1DE-B69C-4F95-93B4-00A41907EF7D}" type="presParOf" srcId="{F4B57C2D-6E07-4DFF-8150-1EFD3892B346}" destId="{BAA68F5C-52F8-437E-8AFF-1ECFCBE6F809}" srcOrd="6" destOrd="0" presId="urn:microsoft.com/office/officeart/2018/2/layout/IconCircleList"/>
    <dgm:cxn modelId="{88BDE43D-F544-4993-94E9-B1E81009A324}" type="presParOf" srcId="{BAA68F5C-52F8-437E-8AFF-1ECFCBE6F809}" destId="{AF4D6F4D-7A9C-4BFD-9294-3D335B59632B}" srcOrd="0" destOrd="0" presId="urn:microsoft.com/office/officeart/2018/2/layout/IconCircleList"/>
    <dgm:cxn modelId="{B25D7282-E25A-4C46-97AA-692486995001}" type="presParOf" srcId="{BAA68F5C-52F8-437E-8AFF-1ECFCBE6F809}" destId="{CA33975C-3E7F-4DD6-9BDD-FCEE0547DD4B}" srcOrd="1" destOrd="0" presId="urn:microsoft.com/office/officeart/2018/2/layout/IconCircleList"/>
    <dgm:cxn modelId="{0AC4F183-CD3E-45EC-A7E6-B980F5F62BA7}" type="presParOf" srcId="{BAA68F5C-52F8-437E-8AFF-1ECFCBE6F809}" destId="{C29C476C-C532-4A3A-BC20-DD77229DA198}" srcOrd="2" destOrd="0" presId="urn:microsoft.com/office/officeart/2018/2/layout/IconCircleList"/>
    <dgm:cxn modelId="{CA21DDA2-C930-4667-8BC6-5B134FD63826}" type="presParOf" srcId="{BAA68F5C-52F8-437E-8AFF-1ECFCBE6F809}" destId="{E5276BB9-A77C-4546-9F41-C60AC64CC4E4}" srcOrd="3" destOrd="0" presId="urn:microsoft.com/office/officeart/2018/2/layout/IconCircleList"/>
    <dgm:cxn modelId="{CCBA60B3-E3AB-4BC4-A99D-49B207693FCD}" type="presParOf" srcId="{F4B57C2D-6E07-4DFF-8150-1EFD3892B346}" destId="{A14E832D-77F8-4436-9A79-0C6DA1D1A993}" srcOrd="7" destOrd="0" presId="urn:microsoft.com/office/officeart/2018/2/layout/IconCircleList"/>
    <dgm:cxn modelId="{697049E8-E8C2-4914-B3CE-F010526BEDC4}" type="presParOf" srcId="{F4B57C2D-6E07-4DFF-8150-1EFD3892B346}" destId="{DC33B90A-6E5C-4175-8A4F-FED66289E8FD}" srcOrd="8" destOrd="0" presId="urn:microsoft.com/office/officeart/2018/2/layout/IconCircleList"/>
    <dgm:cxn modelId="{C902F438-06E1-47D0-B2AB-11E62EE152AD}" type="presParOf" srcId="{DC33B90A-6E5C-4175-8A4F-FED66289E8FD}" destId="{530A21FC-A68E-4F7F-814E-8128A832B293}" srcOrd="0" destOrd="0" presId="urn:microsoft.com/office/officeart/2018/2/layout/IconCircleList"/>
    <dgm:cxn modelId="{054D5ACE-BEA2-4563-B7A2-F0A8BC1C060C}" type="presParOf" srcId="{DC33B90A-6E5C-4175-8A4F-FED66289E8FD}" destId="{680234C8-6631-48AE-BD23-AAE882E66274}" srcOrd="1" destOrd="0" presId="urn:microsoft.com/office/officeart/2018/2/layout/IconCircleList"/>
    <dgm:cxn modelId="{1535E8B9-ACE1-47CC-9000-8729F6E65A84}" type="presParOf" srcId="{DC33B90A-6E5C-4175-8A4F-FED66289E8FD}" destId="{88E0B21E-6C41-4549-83CE-482AECA575CD}" srcOrd="2" destOrd="0" presId="urn:microsoft.com/office/officeart/2018/2/layout/IconCircleList"/>
    <dgm:cxn modelId="{68333E80-8FBD-4CD1-8636-AC87C60F966D}" type="presParOf" srcId="{DC33B90A-6E5C-4175-8A4F-FED66289E8FD}" destId="{9A93214A-16CF-4B12-9689-216049EBBCAD}" srcOrd="3" destOrd="0" presId="urn:microsoft.com/office/officeart/2018/2/layout/IconCircleList"/>
    <dgm:cxn modelId="{CF6BC90F-2BF2-4F18-9906-26B88E5C4FAF}" type="presParOf" srcId="{F4B57C2D-6E07-4DFF-8150-1EFD3892B346}" destId="{F6346FDE-3D8D-4D89-8AF2-27F97C9748B3}" srcOrd="9" destOrd="0" presId="urn:microsoft.com/office/officeart/2018/2/layout/IconCircleList"/>
    <dgm:cxn modelId="{9F4B3A02-9A8E-471C-B8C4-818C04C8F204}" type="presParOf" srcId="{F4B57C2D-6E07-4DFF-8150-1EFD3892B346}" destId="{60D1D263-B6D1-4913-833D-A0B3BF1D13A4}" srcOrd="10" destOrd="0" presId="urn:microsoft.com/office/officeart/2018/2/layout/IconCircleList"/>
    <dgm:cxn modelId="{531F5E60-BB9F-44E7-BDD5-16C27CF1FC70}" type="presParOf" srcId="{60D1D263-B6D1-4913-833D-A0B3BF1D13A4}" destId="{9659F356-2058-44D0-A7F2-79F6515D96E7}" srcOrd="0" destOrd="0" presId="urn:microsoft.com/office/officeart/2018/2/layout/IconCircleList"/>
    <dgm:cxn modelId="{9E2BB60C-1209-4BCE-8E3F-096418C03A0D}" type="presParOf" srcId="{60D1D263-B6D1-4913-833D-A0B3BF1D13A4}" destId="{E6F54229-61A2-45C1-A5E4-3DA3135910D4}" srcOrd="1" destOrd="0" presId="urn:microsoft.com/office/officeart/2018/2/layout/IconCircleList"/>
    <dgm:cxn modelId="{BCA8379B-5514-48C5-A966-88CE52FD953E}" type="presParOf" srcId="{60D1D263-B6D1-4913-833D-A0B3BF1D13A4}" destId="{923EF733-8EA1-49D6-B10A-6CE1BB0F3DCB}" srcOrd="2" destOrd="0" presId="urn:microsoft.com/office/officeart/2018/2/layout/IconCircleList"/>
    <dgm:cxn modelId="{3B718085-8196-43AA-AE9B-069152E98BA0}" type="presParOf" srcId="{60D1D263-B6D1-4913-833D-A0B3BF1D13A4}" destId="{5AC81583-1C46-4869-B3FB-7D430BBBDAD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087B85-DF32-4DB4-9CB0-F651E8113D65}"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3DC6264-09B0-4AD6-9F1E-EE351A0677F0}">
      <dgm:prSet/>
      <dgm:spPr/>
      <dgm:t>
        <a:bodyPr/>
        <a:lstStyle/>
        <a:p>
          <a:pPr>
            <a:defRPr cap="all"/>
          </a:pPr>
          <a:r>
            <a:rPr lang="en-CA" dirty="0"/>
            <a:t>Provides a guarantee of safety during compilation</a:t>
          </a:r>
          <a:endParaRPr lang="en-US" dirty="0"/>
        </a:p>
      </dgm:t>
    </dgm:pt>
    <dgm:pt modelId="{E9D8E6C2-23B7-4D50-99D7-A076B2C3AF18}" type="parTrans" cxnId="{9B83B462-2BC2-448A-A5CA-898AA7370B78}">
      <dgm:prSet/>
      <dgm:spPr/>
      <dgm:t>
        <a:bodyPr/>
        <a:lstStyle/>
        <a:p>
          <a:endParaRPr lang="en-US"/>
        </a:p>
      </dgm:t>
    </dgm:pt>
    <dgm:pt modelId="{148028F8-0F7B-4FF9-BF8A-B09FFAEF5E4C}" type="sibTrans" cxnId="{9B83B462-2BC2-448A-A5CA-898AA7370B78}">
      <dgm:prSet/>
      <dgm:spPr/>
      <dgm:t>
        <a:bodyPr/>
        <a:lstStyle/>
        <a:p>
          <a:endParaRPr lang="en-US"/>
        </a:p>
      </dgm:t>
    </dgm:pt>
    <dgm:pt modelId="{31260321-6EAC-4A81-B703-2E6A7A9FF5B3}">
      <dgm:prSet/>
      <dgm:spPr/>
      <dgm:t>
        <a:bodyPr/>
        <a:lstStyle/>
        <a:p>
          <a:pPr>
            <a:defRPr cap="all"/>
          </a:pPr>
          <a:r>
            <a:rPr lang="en-CA" dirty="0"/>
            <a:t>Helps the compiler produce efficient code</a:t>
          </a:r>
          <a:endParaRPr lang="en-US" dirty="0"/>
        </a:p>
      </dgm:t>
    </dgm:pt>
    <dgm:pt modelId="{A9729FD7-D502-414A-91AC-F03690AC6BA4}" type="parTrans" cxnId="{1E856226-047E-4DE8-A2E9-C5A4D7B50867}">
      <dgm:prSet/>
      <dgm:spPr/>
      <dgm:t>
        <a:bodyPr/>
        <a:lstStyle/>
        <a:p>
          <a:endParaRPr lang="en-US"/>
        </a:p>
      </dgm:t>
    </dgm:pt>
    <dgm:pt modelId="{3D1F20F3-C942-4097-9DE2-89AC4524A34B}" type="sibTrans" cxnId="{1E856226-047E-4DE8-A2E9-C5A4D7B50867}">
      <dgm:prSet/>
      <dgm:spPr/>
      <dgm:t>
        <a:bodyPr/>
        <a:lstStyle/>
        <a:p>
          <a:endParaRPr lang="en-US"/>
        </a:p>
      </dgm:t>
    </dgm:pt>
    <dgm:pt modelId="{3D0D1C09-9DCF-4A8A-B294-39F0C0D2EA74}">
      <dgm:prSet/>
      <dgm:spPr/>
      <dgm:t>
        <a:bodyPr/>
        <a:lstStyle/>
        <a:p>
          <a:pPr>
            <a:defRPr cap="all"/>
          </a:pPr>
          <a:r>
            <a:rPr lang="en-CA" dirty="0"/>
            <a:t>Make a program more predictable </a:t>
          </a:r>
          <a:endParaRPr lang="en-US" dirty="0"/>
        </a:p>
      </dgm:t>
    </dgm:pt>
    <dgm:pt modelId="{DD6ACA3A-64B2-4365-AF46-8E8331914136}" type="parTrans" cxnId="{AAE11C31-DA1B-4D44-A838-A340A18F0EAD}">
      <dgm:prSet/>
      <dgm:spPr/>
      <dgm:t>
        <a:bodyPr/>
        <a:lstStyle/>
        <a:p>
          <a:endParaRPr lang="en-US"/>
        </a:p>
      </dgm:t>
    </dgm:pt>
    <dgm:pt modelId="{7A055355-C9BA-422D-812D-A5807469BD2B}" type="sibTrans" cxnId="{AAE11C31-DA1B-4D44-A838-A340A18F0EAD}">
      <dgm:prSet/>
      <dgm:spPr/>
      <dgm:t>
        <a:bodyPr/>
        <a:lstStyle/>
        <a:p>
          <a:endParaRPr lang="en-US"/>
        </a:p>
      </dgm:t>
    </dgm:pt>
    <dgm:pt modelId="{CECCD991-88C7-4E48-9EBC-46750AA8328E}" type="pres">
      <dgm:prSet presAssocID="{AB087B85-DF32-4DB4-9CB0-F651E8113D65}" presName="root" presStyleCnt="0">
        <dgm:presLayoutVars>
          <dgm:dir/>
          <dgm:resizeHandles val="exact"/>
        </dgm:presLayoutVars>
      </dgm:prSet>
      <dgm:spPr/>
    </dgm:pt>
    <dgm:pt modelId="{FB3DB13F-6FF1-45C7-A11F-5896D052529A}" type="pres">
      <dgm:prSet presAssocID="{C3DC6264-09B0-4AD6-9F1E-EE351A0677F0}" presName="compNode" presStyleCnt="0"/>
      <dgm:spPr/>
    </dgm:pt>
    <dgm:pt modelId="{E77FBC17-59C2-4658-8F64-5FD142483D05}" type="pres">
      <dgm:prSet presAssocID="{C3DC6264-09B0-4AD6-9F1E-EE351A0677F0}" presName="iconBgRect" presStyleLbl="bgShp" presStyleIdx="0" presStyleCnt="3"/>
      <dgm:spPr/>
    </dgm:pt>
    <dgm:pt modelId="{7650DB42-FFB1-4AA5-A12A-9CA3271A3C49}" type="pres">
      <dgm:prSet presAssocID="{C3DC6264-09B0-4AD6-9F1E-EE351A0677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FA16D68-C9D0-4908-A3B0-3979A3157F7A}" type="pres">
      <dgm:prSet presAssocID="{C3DC6264-09B0-4AD6-9F1E-EE351A0677F0}" presName="spaceRect" presStyleCnt="0"/>
      <dgm:spPr/>
    </dgm:pt>
    <dgm:pt modelId="{66ACDB4C-CB7A-4F56-BCE7-F1DC5D43294C}" type="pres">
      <dgm:prSet presAssocID="{C3DC6264-09B0-4AD6-9F1E-EE351A0677F0}" presName="textRect" presStyleLbl="revTx" presStyleIdx="0" presStyleCnt="3">
        <dgm:presLayoutVars>
          <dgm:chMax val="1"/>
          <dgm:chPref val="1"/>
        </dgm:presLayoutVars>
      </dgm:prSet>
      <dgm:spPr/>
    </dgm:pt>
    <dgm:pt modelId="{2E9D41BE-63F0-4E28-A454-3A4C3751BE9C}" type="pres">
      <dgm:prSet presAssocID="{148028F8-0F7B-4FF9-BF8A-B09FFAEF5E4C}" presName="sibTrans" presStyleCnt="0"/>
      <dgm:spPr/>
    </dgm:pt>
    <dgm:pt modelId="{CAF54675-9F87-4CED-8CF5-4522C01353DA}" type="pres">
      <dgm:prSet presAssocID="{31260321-6EAC-4A81-B703-2E6A7A9FF5B3}" presName="compNode" presStyleCnt="0"/>
      <dgm:spPr/>
    </dgm:pt>
    <dgm:pt modelId="{0BA736EB-0D75-4293-8AB2-DA6C8E24AE10}" type="pres">
      <dgm:prSet presAssocID="{31260321-6EAC-4A81-B703-2E6A7A9FF5B3}" presName="iconBgRect" presStyleLbl="bgShp" presStyleIdx="1" presStyleCnt="3"/>
      <dgm:spPr/>
    </dgm:pt>
    <dgm:pt modelId="{4A9BE9EC-FF1E-43A9-A5A6-50FDF93DD61E}" type="pres">
      <dgm:prSet presAssocID="{31260321-6EAC-4A81-B703-2E6A7A9FF5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84072A72-234A-4129-80D7-ECF6D0879167}" type="pres">
      <dgm:prSet presAssocID="{31260321-6EAC-4A81-B703-2E6A7A9FF5B3}" presName="spaceRect" presStyleCnt="0"/>
      <dgm:spPr/>
    </dgm:pt>
    <dgm:pt modelId="{19AE11C6-13F6-49B5-9BDC-9953FD330968}" type="pres">
      <dgm:prSet presAssocID="{31260321-6EAC-4A81-B703-2E6A7A9FF5B3}" presName="textRect" presStyleLbl="revTx" presStyleIdx="1" presStyleCnt="3">
        <dgm:presLayoutVars>
          <dgm:chMax val="1"/>
          <dgm:chPref val="1"/>
        </dgm:presLayoutVars>
      </dgm:prSet>
      <dgm:spPr/>
    </dgm:pt>
    <dgm:pt modelId="{F190D0F5-C71A-45A2-8E2C-C5D2DA81461D}" type="pres">
      <dgm:prSet presAssocID="{3D1F20F3-C942-4097-9DE2-89AC4524A34B}" presName="sibTrans" presStyleCnt="0"/>
      <dgm:spPr/>
    </dgm:pt>
    <dgm:pt modelId="{DBEBEEF6-0E76-48AF-94EC-0E57FFC154CE}" type="pres">
      <dgm:prSet presAssocID="{3D0D1C09-9DCF-4A8A-B294-39F0C0D2EA74}" presName="compNode" presStyleCnt="0"/>
      <dgm:spPr/>
    </dgm:pt>
    <dgm:pt modelId="{46C6AA3A-F4FB-421A-9123-AA4430482E18}" type="pres">
      <dgm:prSet presAssocID="{3D0D1C09-9DCF-4A8A-B294-39F0C0D2EA74}" presName="iconBgRect" presStyleLbl="bgShp" presStyleIdx="2" presStyleCnt="3"/>
      <dgm:spPr/>
    </dgm:pt>
    <dgm:pt modelId="{89B20B9C-030A-47B8-9270-5FE6B8E69014}" type="pres">
      <dgm:prSet presAssocID="{3D0D1C09-9DCF-4A8A-B294-39F0C0D2EA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241EE6B5-3254-452D-9BB4-7A30C7D4541B}" type="pres">
      <dgm:prSet presAssocID="{3D0D1C09-9DCF-4A8A-B294-39F0C0D2EA74}" presName="spaceRect" presStyleCnt="0"/>
      <dgm:spPr/>
    </dgm:pt>
    <dgm:pt modelId="{088048C6-0E43-42E9-BDC0-142EE65A5A86}" type="pres">
      <dgm:prSet presAssocID="{3D0D1C09-9DCF-4A8A-B294-39F0C0D2EA74}" presName="textRect" presStyleLbl="revTx" presStyleIdx="2" presStyleCnt="3">
        <dgm:presLayoutVars>
          <dgm:chMax val="1"/>
          <dgm:chPref val="1"/>
        </dgm:presLayoutVars>
      </dgm:prSet>
      <dgm:spPr/>
    </dgm:pt>
  </dgm:ptLst>
  <dgm:cxnLst>
    <dgm:cxn modelId="{9BBC090A-488D-4024-8719-F5B3E8BC2740}" type="presOf" srcId="{AB087B85-DF32-4DB4-9CB0-F651E8113D65}" destId="{CECCD991-88C7-4E48-9EBC-46750AA8328E}" srcOrd="0" destOrd="0" presId="urn:microsoft.com/office/officeart/2018/5/layout/IconCircleLabelList"/>
    <dgm:cxn modelId="{4DD9B81F-5783-4C62-AC24-8E51220835F7}" type="presOf" srcId="{31260321-6EAC-4A81-B703-2E6A7A9FF5B3}" destId="{19AE11C6-13F6-49B5-9BDC-9953FD330968}" srcOrd="0" destOrd="0" presId="urn:microsoft.com/office/officeart/2018/5/layout/IconCircleLabelList"/>
    <dgm:cxn modelId="{1E856226-047E-4DE8-A2E9-C5A4D7B50867}" srcId="{AB087B85-DF32-4DB4-9CB0-F651E8113D65}" destId="{31260321-6EAC-4A81-B703-2E6A7A9FF5B3}" srcOrd="1" destOrd="0" parTransId="{A9729FD7-D502-414A-91AC-F03690AC6BA4}" sibTransId="{3D1F20F3-C942-4097-9DE2-89AC4524A34B}"/>
    <dgm:cxn modelId="{AAE11C31-DA1B-4D44-A838-A340A18F0EAD}" srcId="{AB087B85-DF32-4DB4-9CB0-F651E8113D65}" destId="{3D0D1C09-9DCF-4A8A-B294-39F0C0D2EA74}" srcOrd="2" destOrd="0" parTransId="{DD6ACA3A-64B2-4365-AF46-8E8331914136}" sibTransId="{7A055355-C9BA-422D-812D-A5807469BD2B}"/>
    <dgm:cxn modelId="{9B83B462-2BC2-448A-A5CA-898AA7370B78}" srcId="{AB087B85-DF32-4DB4-9CB0-F651E8113D65}" destId="{C3DC6264-09B0-4AD6-9F1E-EE351A0677F0}" srcOrd="0" destOrd="0" parTransId="{E9D8E6C2-23B7-4D50-99D7-A076B2C3AF18}" sibTransId="{148028F8-0F7B-4FF9-BF8A-B09FFAEF5E4C}"/>
    <dgm:cxn modelId="{F3F59645-C650-4251-9191-B4EA65910A5A}" type="presOf" srcId="{C3DC6264-09B0-4AD6-9F1E-EE351A0677F0}" destId="{66ACDB4C-CB7A-4F56-BCE7-F1DC5D43294C}" srcOrd="0" destOrd="0" presId="urn:microsoft.com/office/officeart/2018/5/layout/IconCircleLabelList"/>
    <dgm:cxn modelId="{AD8DD66F-28B0-455B-9041-3EC0817A3B69}" type="presOf" srcId="{3D0D1C09-9DCF-4A8A-B294-39F0C0D2EA74}" destId="{088048C6-0E43-42E9-BDC0-142EE65A5A86}" srcOrd="0" destOrd="0" presId="urn:microsoft.com/office/officeart/2018/5/layout/IconCircleLabelList"/>
    <dgm:cxn modelId="{9197D640-185D-42D2-9657-A5CE2DD142B1}" type="presParOf" srcId="{CECCD991-88C7-4E48-9EBC-46750AA8328E}" destId="{FB3DB13F-6FF1-45C7-A11F-5896D052529A}" srcOrd="0" destOrd="0" presId="urn:microsoft.com/office/officeart/2018/5/layout/IconCircleLabelList"/>
    <dgm:cxn modelId="{E859E261-3923-417B-8C89-A7EA7FF1DC0F}" type="presParOf" srcId="{FB3DB13F-6FF1-45C7-A11F-5896D052529A}" destId="{E77FBC17-59C2-4658-8F64-5FD142483D05}" srcOrd="0" destOrd="0" presId="urn:microsoft.com/office/officeart/2018/5/layout/IconCircleLabelList"/>
    <dgm:cxn modelId="{9E2FE96D-40C6-409D-B60F-5CDE56C36DCC}" type="presParOf" srcId="{FB3DB13F-6FF1-45C7-A11F-5896D052529A}" destId="{7650DB42-FFB1-4AA5-A12A-9CA3271A3C49}" srcOrd="1" destOrd="0" presId="urn:microsoft.com/office/officeart/2018/5/layout/IconCircleLabelList"/>
    <dgm:cxn modelId="{3C06F821-0C4A-498E-B396-496D3BA4CB33}" type="presParOf" srcId="{FB3DB13F-6FF1-45C7-A11F-5896D052529A}" destId="{6FA16D68-C9D0-4908-A3B0-3979A3157F7A}" srcOrd="2" destOrd="0" presId="urn:microsoft.com/office/officeart/2018/5/layout/IconCircleLabelList"/>
    <dgm:cxn modelId="{BBC41CCB-85D3-41ED-8009-A8E56B078D2B}" type="presParOf" srcId="{FB3DB13F-6FF1-45C7-A11F-5896D052529A}" destId="{66ACDB4C-CB7A-4F56-BCE7-F1DC5D43294C}" srcOrd="3" destOrd="0" presId="urn:microsoft.com/office/officeart/2018/5/layout/IconCircleLabelList"/>
    <dgm:cxn modelId="{A86D443B-2152-4717-B7D5-8442C04B656D}" type="presParOf" srcId="{CECCD991-88C7-4E48-9EBC-46750AA8328E}" destId="{2E9D41BE-63F0-4E28-A454-3A4C3751BE9C}" srcOrd="1" destOrd="0" presId="urn:microsoft.com/office/officeart/2018/5/layout/IconCircleLabelList"/>
    <dgm:cxn modelId="{84F30292-947B-4415-A79C-E38D2723108B}" type="presParOf" srcId="{CECCD991-88C7-4E48-9EBC-46750AA8328E}" destId="{CAF54675-9F87-4CED-8CF5-4522C01353DA}" srcOrd="2" destOrd="0" presId="urn:microsoft.com/office/officeart/2018/5/layout/IconCircleLabelList"/>
    <dgm:cxn modelId="{9028FED1-FE63-4132-B55A-B0CAA7B54AFA}" type="presParOf" srcId="{CAF54675-9F87-4CED-8CF5-4522C01353DA}" destId="{0BA736EB-0D75-4293-8AB2-DA6C8E24AE10}" srcOrd="0" destOrd="0" presId="urn:microsoft.com/office/officeart/2018/5/layout/IconCircleLabelList"/>
    <dgm:cxn modelId="{D9E12687-F96E-40CA-8475-A253544FCDC3}" type="presParOf" srcId="{CAF54675-9F87-4CED-8CF5-4522C01353DA}" destId="{4A9BE9EC-FF1E-43A9-A5A6-50FDF93DD61E}" srcOrd="1" destOrd="0" presId="urn:microsoft.com/office/officeart/2018/5/layout/IconCircleLabelList"/>
    <dgm:cxn modelId="{3F56CC29-744E-467E-9127-45D4215C680A}" type="presParOf" srcId="{CAF54675-9F87-4CED-8CF5-4522C01353DA}" destId="{84072A72-234A-4129-80D7-ECF6D0879167}" srcOrd="2" destOrd="0" presId="urn:microsoft.com/office/officeart/2018/5/layout/IconCircleLabelList"/>
    <dgm:cxn modelId="{D590294C-76F1-456E-8A7E-34DC63E7F39E}" type="presParOf" srcId="{CAF54675-9F87-4CED-8CF5-4522C01353DA}" destId="{19AE11C6-13F6-49B5-9BDC-9953FD330968}" srcOrd="3" destOrd="0" presId="urn:microsoft.com/office/officeart/2018/5/layout/IconCircleLabelList"/>
    <dgm:cxn modelId="{7DE55F2E-2144-432A-A9D3-A925C4E87269}" type="presParOf" srcId="{CECCD991-88C7-4E48-9EBC-46750AA8328E}" destId="{F190D0F5-C71A-45A2-8E2C-C5D2DA81461D}" srcOrd="3" destOrd="0" presId="urn:microsoft.com/office/officeart/2018/5/layout/IconCircleLabelList"/>
    <dgm:cxn modelId="{011614AD-A553-4983-9E69-017A42CA325C}" type="presParOf" srcId="{CECCD991-88C7-4E48-9EBC-46750AA8328E}" destId="{DBEBEEF6-0E76-48AF-94EC-0E57FFC154CE}" srcOrd="4" destOrd="0" presId="urn:microsoft.com/office/officeart/2018/5/layout/IconCircleLabelList"/>
    <dgm:cxn modelId="{CC0D7D78-CB59-4D41-81D2-76ADF0300679}" type="presParOf" srcId="{DBEBEEF6-0E76-48AF-94EC-0E57FFC154CE}" destId="{46C6AA3A-F4FB-421A-9123-AA4430482E18}" srcOrd="0" destOrd="0" presId="urn:microsoft.com/office/officeart/2018/5/layout/IconCircleLabelList"/>
    <dgm:cxn modelId="{4988A3C5-2C9A-4BE4-9C10-BD3F2719CD9E}" type="presParOf" srcId="{DBEBEEF6-0E76-48AF-94EC-0E57FFC154CE}" destId="{89B20B9C-030A-47B8-9270-5FE6B8E69014}" srcOrd="1" destOrd="0" presId="urn:microsoft.com/office/officeart/2018/5/layout/IconCircleLabelList"/>
    <dgm:cxn modelId="{E46CBCD7-4698-4082-B89F-CE248B59C6DD}" type="presParOf" srcId="{DBEBEEF6-0E76-48AF-94EC-0E57FFC154CE}" destId="{241EE6B5-3254-452D-9BB4-7A30C7D4541B}" srcOrd="2" destOrd="0" presId="urn:microsoft.com/office/officeart/2018/5/layout/IconCircleLabelList"/>
    <dgm:cxn modelId="{D83D3C23-3E62-4516-9F18-226CB8A43917}" type="presParOf" srcId="{DBEBEEF6-0E76-48AF-94EC-0E57FFC154CE}" destId="{088048C6-0E43-42E9-BDC0-142EE65A5A8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D87FEB-AEAD-401F-95D3-097A77E31D8F}" type="doc">
      <dgm:prSet loTypeId="urn:microsoft.com/office/officeart/2005/8/layout/bProcess4" loCatId="process" qsTypeId="urn:microsoft.com/office/officeart/2005/8/quickstyle/simple4" qsCatId="simple" csTypeId="urn:microsoft.com/office/officeart/2005/8/colors/colorful1" csCatId="colorful"/>
      <dgm:spPr/>
      <dgm:t>
        <a:bodyPr/>
        <a:lstStyle/>
        <a:p>
          <a:endParaRPr lang="en-US"/>
        </a:p>
      </dgm:t>
    </dgm:pt>
    <dgm:pt modelId="{EC540807-53A2-4AA3-B4FC-740F7748FAE7}">
      <dgm:prSet/>
      <dgm:spPr/>
      <dgm:t>
        <a:bodyPr/>
        <a:lstStyle/>
        <a:p>
          <a:r>
            <a:rPr lang="en-CA" dirty="0"/>
            <a:t>Good tooling </a:t>
          </a:r>
          <a:endParaRPr lang="en-US" dirty="0"/>
        </a:p>
      </dgm:t>
    </dgm:pt>
    <dgm:pt modelId="{9E000D16-F547-46EE-8E2B-FDE7963EC110}" type="parTrans" cxnId="{DA339CF3-2281-4D75-93C5-CDC3678887F0}">
      <dgm:prSet/>
      <dgm:spPr/>
      <dgm:t>
        <a:bodyPr/>
        <a:lstStyle/>
        <a:p>
          <a:endParaRPr lang="en-US"/>
        </a:p>
      </dgm:t>
    </dgm:pt>
    <dgm:pt modelId="{EC2E4976-FD98-494A-9698-9420DE170D6C}" type="sibTrans" cxnId="{DA339CF3-2281-4D75-93C5-CDC3678887F0}">
      <dgm:prSet/>
      <dgm:spPr/>
      <dgm:t>
        <a:bodyPr/>
        <a:lstStyle/>
        <a:p>
          <a:endParaRPr lang="en-US"/>
        </a:p>
      </dgm:t>
    </dgm:pt>
    <dgm:pt modelId="{179E0BF0-1648-4A73-8A62-40B382D2FC06}">
      <dgm:prSet/>
      <dgm:spPr/>
      <dgm:t>
        <a:bodyPr/>
        <a:lstStyle/>
        <a:p>
          <a:r>
            <a:rPr lang="en-CA" dirty="0"/>
            <a:t>Excellent standard library </a:t>
          </a:r>
          <a:endParaRPr lang="en-US" dirty="0"/>
        </a:p>
      </dgm:t>
    </dgm:pt>
    <dgm:pt modelId="{F673F19A-8778-4800-8527-10FC1FCFDDB8}" type="parTrans" cxnId="{12CDDB8C-77C0-4093-86F3-2A444F8E7FAF}">
      <dgm:prSet/>
      <dgm:spPr/>
      <dgm:t>
        <a:bodyPr/>
        <a:lstStyle/>
        <a:p>
          <a:endParaRPr lang="en-US"/>
        </a:p>
      </dgm:t>
    </dgm:pt>
    <dgm:pt modelId="{836737CC-7C58-447F-9FD3-52440983B266}" type="sibTrans" cxnId="{12CDDB8C-77C0-4093-86F3-2A444F8E7FAF}">
      <dgm:prSet/>
      <dgm:spPr/>
      <dgm:t>
        <a:bodyPr/>
        <a:lstStyle/>
        <a:p>
          <a:endParaRPr lang="en-US"/>
        </a:p>
      </dgm:t>
    </dgm:pt>
    <dgm:pt modelId="{ECA7DDFE-B86F-459F-BF32-661793E88865}">
      <dgm:prSet/>
      <dgm:spPr/>
      <dgm:t>
        <a:bodyPr/>
        <a:lstStyle/>
        <a:p>
          <a:r>
            <a:rPr lang="en-CA" dirty="0"/>
            <a:t>Lots of 3</a:t>
          </a:r>
          <a:r>
            <a:rPr lang="en-CA" baseline="30000" dirty="0"/>
            <a:t>rd</a:t>
          </a:r>
          <a:r>
            <a:rPr lang="en-CA" dirty="0"/>
            <a:t> party libraries</a:t>
          </a:r>
          <a:endParaRPr lang="en-US" dirty="0"/>
        </a:p>
      </dgm:t>
    </dgm:pt>
    <dgm:pt modelId="{249D42DC-7272-4150-B9A1-E2F54ABD08FA}" type="parTrans" cxnId="{FC73E6E1-1459-4CCD-9EB1-A19B835CDEA0}">
      <dgm:prSet/>
      <dgm:spPr/>
      <dgm:t>
        <a:bodyPr/>
        <a:lstStyle/>
        <a:p>
          <a:endParaRPr lang="en-US"/>
        </a:p>
      </dgm:t>
    </dgm:pt>
    <dgm:pt modelId="{6140CEFB-DD05-4B44-9E7A-8BDCB7090885}" type="sibTrans" cxnId="{FC73E6E1-1459-4CCD-9EB1-A19B835CDEA0}">
      <dgm:prSet/>
      <dgm:spPr/>
      <dgm:t>
        <a:bodyPr/>
        <a:lstStyle/>
        <a:p>
          <a:endParaRPr lang="en-US"/>
        </a:p>
      </dgm:t>
    </dgm:pt>
    <dgm:pt modelId="{0A97AC5D-A984-4D12-B8CE-10D2C29659AC}">
      <dgm:prSet/>
      <dgm:spPr/>
      <dgm:t>
        <a:bodyPr/>
        <a:lstStyle/>
        <a:p>
          <a:r>
            <a:rPr lang="en-CA" dirty="0"/>
            <a:t>Easy to deploy </a:t>
          </a:r>
          <a:endParaRPr lang="en-US" dirty="0"/>
        </a:p>
      </dgm:t>
    </dgm:pt>
    <dgm:pt modelId="{ABFDE3F7-8EFB-4700-93E0-81F883D39DA8}" type="parTrans" cxnId="{F4514CC3-D076-47D3-A7C4-6E2D12DE30A1}">
      <dgm:prSet/>
      <dgm:spPr/>
      <dgm:t>
        <a:bodyPr/>
        <a:lstStyle/>
        <a:p>
          <a:endParaRPr lang="en-US"/>
        </a:p>
      </dgm:t>
    </dgm:pt>
    <dgm:pt modelId="{DE64F68A-798F-48F2-AF3D-DA9CEDE155F4}" type="sibTrans" cxnId="{F4514CC3-D076-47D3-A7C4-6E2D12DE30A1}">
      <dgm:prSet/>
      <dgm:spPr/>
      <dgm:t>
        <a:bodyPr/>
        <a:lstStyle/>
        <a:p>
          <a:endParaRPr lang="en-US"/>
        </a:p>
      </dgm:t>
    </dgm:pt>
    <dgm:pt modelId="{A3CB7747-B503-4ABC-8E8D-DF04C2A9B385}">
      <dgm:prSet/>
      <dgm:spPr/>
      <dgm:t>
        <a:bodyPr/>
        <a:lstStyle/>
        <a:p>
          <a:r>
            <a:rPr lang="en-CA" dirty="0"/>
            <a:t>Cross-platform </a:t>
          </a:r>
          <a:endParaRPr lang="en-US" dirty="0"/>
        </a:p>
      </dgm:t>
    </dgm:pt>
    <dgm:pt modelId="{EE4F2D9F-2770-4DF5-B4C0-912489AE7D48}" type="parTrans" cxnId="{46AF7A30-43DD-4A48-AE95-4ACCF9A56756}">
      <dgm:prSet/>
      <dgm:spPr/>
      <dgm:t>
        <a:bodyPr/>
        <a:lstStyle/>
        <a:p>
          <a:endParaRPr lang="en-US"/>
        </a:p>
      </dgm:t>
    </dgm:pt>
    <dgm:pt modelId="{9DD1AE1B-A29F-4C72-BA49-4C32DFEC581C}" type="sibTrans" cxnId="{46AF7A30-43DD-4A48-AE95-4ACCF9A56756}">
      <dgm:prSet/>
      <dgm:spPr/>
      <dgm:t>
        <a:bodyPr/>
        <a:lstStyle/>
        <a:p>
          <a:endParaRPr lang="en-US"/>
        </a:p>
      </dgm:t>
    </dgm:pt>
    <dgm:pt modelId="{634F1F61-5846-4D78-991E-93DCDF9F7D95}">
      <dgm:prSet/>
      <dgm:spPr/>
      <dgm:t>
        <a:bodyPr/>
        <a:lstStyle/>
        <a:p>
          <a:r>
            <a:rPr lang="en-CA" dirty="0"/>
            <a:t>Good performance</a:t>
          </a:r>
          <a:endParaRPr lang="en-US" dirty="0"/>
        </a:p>
      </dgm:t>
    </dgm:pt>
    <dgm:pt modelId="{3A3C0BDB-C387-43B8-A8C8-79084DC7574A}" type="parTrans" cxnId="{2D78EFF5-9493-4FD4-B041-6B08E6D05733}">
      <dgm:prSet/>
      <dgm:spPr/>
      <dgm:t>
        <a:bodyPr/>
        <a:lstStyle/>
        <a:p>
          <a:endParaRPr lang="en-US"/>
        </a:p>
      </dgm:t>
    </dgm:pt>
    <dgm:pt modelId="{6BA23D48-3190-4669-9636-AFFFDB2F90FC}" type="sibTrans" cxnId="{2D78EFF5-9493-4FD4-B041-6B08E6D05733}">
      <dgm:prSet/>
      <dgm:spPr/>
      <dgm:t>
        <a:bodyPr/>
        <a:lstStyle/>
        <a:p>
          <a:endParaRPr lang="en-US"/>
        </a:p>
      </dgm:t>
    </dgm:pt>
    <dgm:pt modelId="{2A956CB4-9C5E-483B-B624-1E059A377E62}">
      <dgm:prSet/>
      <dgm:spPr/>
      <dgm:t>
        <a:bodyPr/>
        <a:lstStyle/>
        <a:p>
          <a:r>
            <a:rPr lang="en-CA" dirty="0"/>
            <a:t>Stable  </a:t>
          </a:r>
          <a:endParaRPr lang="en-US" dirty="0"/>
        </a:p>
      </dgm:t>
    </dgm:pt>
    <dgm:pt modelId="{BEE6A5AC-387A-4727-8F30-CBC7AA3AE2C7}" type="parTrans" cxnId="{4415206B-E909-4D7D-9E04-2697342D774C}">
      <dgm:prSet/>
      <dgm:spPr/>
      <dgm:t>
        <a:bodyPr/>
        <a:lstStyle/>
        <a:p>
          <a:endParaRPr lang="en-US"/>
        </a:p>
      </dgm:t>
    </dgm:pt>
    <dgm:pt modelId="{37687BAB-8F01-4761-BE1A-480849EC6909}" type="sibTrans" cxnId="{4415206B-E909-4D7D-9E04-2697342D774C}">
      <dgm:prSet/>
      <dgm:spPr/>
      <dgm:t>
        <a:bodyPr/>
        <a:lstStyle/>
        <a:p>
          <a:endParaRPr lang="en-US"/>
        </a:p>
      </dgm:t>
    </dgm:pt>
    <dgm:pt modelId="{C4A30008-C269-46C7-B924-BF35B5C551FC}">
      <dgm:prSet/>
      <dgm:spPr/>
      <dgm:t>
        <a:bodyPr/>
        <a:lstStyle/>
        <a:p>
          <a:r>
            <a:rPr lang="en-CA" dirty="0"/>
            <a:t>Good interoperability</a:t>
          </a:r>
          <a:endParaRPr lang="en-US" dirty="0"/>
        </a:p>
      </dgm:t>
    </dgm:pt>
    <dgm:pt modelId="{EB329549-0CFA-4AD4-B8CE-D5D35CBCFADE}" type="parTrans" cxnId="{256CAAB1-E2B5-49A6-B1E1-D4260D29117E}">
      <dgm:prSet/>
      <dgm:spPr/>
      <dgm:t>
        <a:bodyPr/>
        <a:lstStyle/>
        <a:p>
          <a:endParaRPr lang="en-US"/>
        </a:p>
      </dgm:t>
    </dgm:pt>
    <dgm:pt modelId="{73ADED94-4716-4953-BE7E-E7BECC525112}" type="sibTrans" cxnId="{256CAAB1-E2B5-49A6-B1E1-D4260D29117E}">
      <dgm:prSet/>
      <dgm:spPr/>
      <dgm:t>
        <a:bodyPr/>
        <a:lstStyle/>
        <a:p>
          <a:endParaRPr lang="en-US"/>
        </a:p>
      </dgm:t>
    </dgm:pt>
    <dgm:pt modelId="{F3C37F49-E5D6-41B0-845A-71024E24B089}">
      <dgm:prSet/>
      <dgm:spPr/>
      <dgm:t>
        <a:bodyPr/>
        <a:lstStyle/>
        <a:p>
          <a:r>
            <a:rPr lang="en-CA" dirty="0"/>
            <a:t>Convenient syntax</a:t>
          </a:r>
          <a:endParaRPr lang="en-US" dirty="0"/>
        </a:p>
      </dgm:t>
    </dgm:pt>
    <dgm:pt modelId="{3743C20D-6632-43C3-A296-96A4C7211646}" type="parTrans" cxnId="{5CF31C65-8CB3-48B3-BE0A-4B07E730A04B}">
      <dgm:prSet/>
      <dgm:spPr/>
      <dgm:t>
        <a:bodyPr/>
        <a:lstStyle/>
        <a:p>
          <a:endParaRPr lang="en-US"/>
        </a:p>
      </dgm:t>
    </dgm:pt>
    <dgm:pt modelId="{5B5E4067-4B92-40FF-9907-A29640D4EE95}" type="sibTrans" cxnId="{5CF31C65-8CB3-48B3-BE0A-4B07E730A04B}">
      <dgm:prSet/>
      <dgm:spPr/>
      <dgm:t>
        <a:bodyPr/>
        <a:lstStyle/>
        <a:p>
          <a:endParaRPr lang="en-US"/>
        </a:p>
      </dgm:t>
    </dgm:pt>
    <dgm:pt modelId="{45E40837-6E96-4981-839F-7C579B8BE447}" type="pres">
      <dgm:prSet presAssocID="{A9D87FEB-AEAD-401F-95D3-097A77E31D8F}" presName="Name0" presStyleCnt="0">
        <dgm:presLayoutVars>
          <dgm:dir/>
          <dgm:resizeHandles/>
        </dgm:presLayoutVars>
      </dgm:prSet>
      <dgm:spPr/>
    </dgm:pt>
    <dgm:pt modelId="{90572B29-BF93-4256-BBBA-CFFD460EA03A}" type="pres">
      <dgm:prSet presAssocID="{EC540807-53A2-4AA3-B4FC-740F7748FAE7}" presName="compNode" presStyleCnt="0"/>
      <dgm:spPr/>
    </dgm:pt>
    <dgm:pt modelId="{91637D35-1848-4424-B581-AF3C52757F61}" type="pres">
      <dgm:prSet presAssocID="{EC540807-53A2-4AA3-B4FC-740F7748FAE7}" presName="dummyConnPt" presStyleCnt="0"/>
      <dgm:spPr/>
    </dgm:pt>
    <dgm:pt modelId="{FBF26DDC-52FD-4016-BC66-97AB22AB3FD4}" type="pres">
      <dgm:prSet presAssocID="{EC540807-53A2-4AA3-B4FC-740F7748FAE7}" presName="node" presStyleLbl="node1" presStyleIdx="0" presStyleCnt="9">
        <dgm:presLayoutVars>
          <dgm:bulletEnabled val="1"/>
        </dgm:presLayoutVars>
      </dgm:prSet>
      <dgm:spPr/>
    </dgm:pt>
    <dgm:pt modelId="{14C8AD3C-1CA8-4505-A785-3FA1C031E673}" type="pres">
      <dgm:prSet presAssocID="{EC2E4976-FD98-494A-9698-9420DE170D6C}" presName="sibTrans" presStyleLbl="bgSibTrans2D1" presStyleIdx="0" presStyleCnt="8"/>
      <dgm:spPr/>
    </dgm:pt>
    <dgm:pt modelId="{E8F6F77F-CA97-4287-BCD3-9FC197E2693C}" type="pres">
      <dgm:prSet presAssocID="{179E0BF0-1648-4A73-8A62-40B382D2FC06}" presName="compNode" presStyleCnt="0"/>
      <dgm:spPr/>
    </dgm:pt>
    <dgm:pt modelId="{9EC6F23F-14DB-4246-9D9F-4B673BDBA808}" type="pres">
      <dgm:prSet presAssocID="{179E0BF0-1648-4A73-8A62-40B382D2FC06}" presName="dummyConnPt" presStyleCnt="0"/>
      <dgm:spPr/>
    </dgm:pt>
    <dgm:pt modelId="{194A41EC-0E97-40A5-9E02-7A2B595A6022}" type="pres">
      <dgm:prSet presAssocID="{179E0BF0-1648-4A73-8A62-40B382D2FC06}" presName="node" presStyleLbl="node1" presStyleIdx="1" presStyleCnt="9">
        <dgm:presLayoutVars>
          <dgm:bulletEnabled val="1"/>
        </dgm:presLayoutVars>
      </dgm:prSet>
      <dgm:spPr/>
    </dgm:pt>
    <dgm:pt modelId="{89AF25F6-C192-4AC4-8775-83FF46570C08}" type="pres">
      <dgm:prSet presAssocID="{836737CC-7C58-447F-9FD3-52440983B266}" presName="sibTrans" presStyleLbl="bgSibTrans2D1" presStyleIdx="1" presStyleCnt="8"/>
      <dgm:spPr/>
    </dgm:pt>
    <dgm:pt modelId="{DAC5139A-02EA-4C75-AFA0-5B6394A8F1BE}" type="pres">
      <dgm:prSet presAssocID="{ECA7DDFE-B86F-459F-BF32-661793E88865}" presName="compNode" presStyleCnt="0"/>
      <dgm:spPr/>
    </dgm:pt>
    <dgm:pt modelId="{80979B09-669D-4C6E-9C8D-37A1C57F3D69}" type="pres">
      <dgm:prSet presAssocID="{ECA7DDFE-B86F-459F-BF32-661793E88865}" presName="dummyConnPt" presStyleCnt="0"/>
      <dgm:spPr/>
    </dgm:pt>
    <dgm:pt modelId="{3E0E5F36-FF14-4588-A564-3D7848E9CBB3}" type="pres">
      <dgm:prSet presAssocID="{ECA7DDFE-B86F-459F-BF32-661793E88865}" presName="node" presStyleLbl="node1" presStyleIdx="2" presStyleCnt="9">
        <dgm:presLayoutVars>
          <dgm:bulletEnabled val="1"/>
        </dgm:presLayoutVars>
      </dgm:prSet>
      <dgm:spPr/>
    </dgm:pt>
    <dgm:pt modelId="{2BFDFDD4-8BBF-4416-8027-A9892272AB91}" type="pres">
      <dgm:prSet presAssocID="{6140CEFB-DD05-4B44-9E7A-8BDCB7090885}" presName="sibTrans" presStyleLbl="bgSibTrans2D1" presStyleIdx="2" presStyleCnt="8"/>
      <dgm:spPr/>
    </dgm:pt>
    <dgm:pt modelId="{0C7AC2C9-C51B-49A4-812F-9A1B706B7291}" type="pres">
      <dgm:prSet presAssocID="{0A97AC5D-A984-4D12-B8CE-10D2C29659AC}" presName="compNode" presStyleCnt="0"/>
      <dgm:spPr/>
    </dgm:pt>
    <dgm:pt modelId="{2FBB2829-12A7-4B7D-B1E0-4A26E6BE9248}" type="pres">
      <dgm:prSet presAssocID="{0A97AC5D-A984-4D12-B8CE-10D2C29659AC}" presName="dummyConnPt" presStyleCnt="0"/>
      <dgm:spPr/>
    </dgm:pt>
    <dgm:pt modelId="{C0E71E13-1C13-4C36-AA2B-2EF7946A5601}" type="pres">
      <dgm:prSet presAssocID="{0A97AC5D-A984-4D12-B8CE-10D2C29659AC}" presName="node" presStyleLbl="node1" presStyleIdx="3" presStyleCnt="9">
        <dgm:presLayoutVars>
          <dgm:bulletEnabled val="1"/>
        </dgm:presLayoutVars>
      </dgm:prSet>
      <dgm:spPr/>
    </dgm:pt>
    <dgm:pt modelId="{D740E417-7C7A-4F11-A66B-2617FA613FBF}" type="pres">
      <dgm:prSet presAssocID="{DE64F68A-798F-48F2-AF3D-DA9CEDE155F4}" presName="sibTrans" presStyleLbl="bgSibTrans2D1" presStyleIdx="3" presStyleCnt="8"/>
      <dgm:spPr/>
    </dgm:pt>
    <dgm:pt modelId="{A80B9CAE-AB91-4EDF-911F-80DD55A404C1}" type="pres">
      <dgm:prSet presAssocID="{A3CB7747-B503-4ABC-8E8D-DF04C2A9B385}" presName="compNode" presStyleCnt="0"/>
      <dgm:spPr/>
    </dgm:pt>
    <dgm:pt modelId="{845986B9-A2AA-433E-8B8C-83D375050488}" type="pres">
      <dgm:prSet presAssocID="{A3CB7747-B503-4ABC-8E8D-DF04C2A9B385}" presName="dummyConnPt" presStyleCnt="0"/>
      <dgm:spPr/>
    </dgm:pt>
    <dgm:pt modelId="{A4DFF521-6BB2-46B1-8597-EDE962D1882A}" type="pres">
      <dgm:prSet presAssocID="{A3CB7747-B503-4ABC-8E8D-DF04C2A9B385}" presName="node" presStyleLbl="node1" presStyleIdx="4" presStyleCnt="9">
        <dgm:presLayoutVars>
          <dgm:bulletEnabled val="1"/>
        </dgm:presLayoutVars>
      </dgm:prSet>
      <dgm:spPr/>
    </dgm:pt>
    <dgm:pt modelId="{8737A0C0-D54D-4104-B9A3-C4D3386AF9F4}" type="pres">
      <dgm:prSet presAssocID="{9DD1AE1B-A29F-4C72-BA49-4C32DFEC581C}" presName="sibTrans" presStyleLbl="bgSibTrans2D1" presStyleIdx="4" presStyleCnt="8"/>
      <dgm:spPr/>
    </dgm:pt>
    <dgm:pt modelId="{9AD34477-8407-4ADA-9230-11E074F1508C}" type="pres">
      <dgm:prSet presAssocID="{634F1F61-5846-4D78-991E-93DCDF9F7D95}" presName="compNode" presStyleCnt="0"/>
      <dgm:spPr/>
    </dgm:pt>
    <dgm:pt modelId="{8CCE84F0-981E-41BD-A162-8A0A68679E1B}" type="pres">
      <dgm:prSet presAssocID="{634F1F61-5846-4D78-991E-93DCDF9F7D95}" presName="dummyConnPt" presStyleCnt="0"/>
      <dgm:spPr/>
    </dgm:pt>
    <dgm:pt modelId="{9969F1C0-2AF9-43AC-A7A0-8E304B97D4F4}" type="pres">
      <dgm:prSet presAssocID="{634F1F61-5846-4D78-991E-93DCDF9F7D95}" presName="node" presStyleLbl="node1" presStyleIdx="5" presStyleCnt="9">
        <dgm:presLayoutVars>
          <dgm:bulletEnabled val="1"/>
        </dgm:presLayoutVars>
      </dgm:prSet>
      <dgm:spPr/>
    </dgm:pt>
    <dgm:pt modelId="{4F42A310-1181-4525-A944-E8C0FFC1B725}" type="pres">
      <dgm:prSet presAssocID="{6BA23D48-3190-4669-9636-AFFFDB2F90FC}" presName="sibTrans" presStyleLbl="bgSibTrans2D1" presStyleIdx="5" presStyleCnt="8"/>
      <dgm:spPr/>
    </dgm:pt>
    <dgm:pt modelId="{CB9FF733-D09D-4F97-BC7F-B15497360412}" type="pres">
      <dgm:prSet presAssocID="{2A956CB4-9C5E-483B-B624-1E059A377E62}" presName="compNode" presStyleCnt="0"/>
      <dgm:spPr/>
    </dgm:pt>
    <dgm:pt modelId="{2B47ECC4-5D3D-4AD5-BF9E-75A3D8DA7A16}" type="pres">
      <dgm:prSet presAssocID="{2A956CB4-9C5E-483B-B624-1E059A377E62}" presName="dummyConnPt" presStyleCnt="0"/>
      <dgm:spPr/>
    </dgm:pt>
    <dgm:pt modelId="{76D430DD-C429-4D09-B53C-DBF0A40C8B09}" type="pres">
      <dgm:prSet presAssocID="{2A956CB4-9C5E-483B-B624-1E059A377E62}" presName="node" presStyleLbl="node1" presStyleIdx="6" presStyleCnt="9">
        <dgm:presLayoutVars>
          <dgm:bulletEnabled val="1"/>
        </dgm:presLayoutVars>
      </dgm:prSet>
      <dgm:spPr/>
    </dgm:pt>
    <dgm:pt modelId="{1813840C-04DA-4761-8318-EBC59D964CE1}" type="pres">
      <dgm:prSet presAssocID="{37687BAB-8F01-4761-BE1A-480849EC6909}" presName="sibTrans" presStyleLbl="bgSibTrans2D1" presStyleIdx="6" presStyleCnt="8"/>
      <dgm:spPr/>
    </dgm:pt>
    <dgm:pt modelId="{FE1C47F3-8ABB-4D1D-9D6B-B6124A3D3A24}" type="pres">
      <dgm:prSet presAssocID="{C4A30008-C269-46C7-B924-BF35B5C551FC}" presName="compNode" presStyleCnt="0"/>
      <dgm:spPr/>
    </dgm:pt>
    <dgm:pt modelId="{50A71F2C-665B-4F5C-8233-BA86B4BCDAA5}" type="pres">
      <dgm:prSet presAssocID="{C4A30008-C269-46C7-B924-BF35B5C551FC}" presName="dummyConnPt" presStyleCnt="0"/>
      <dgm:spPr/>
    </dgm:pt>
    <dgm:pt modelId="{63C380DF-BE96-4BC9-9AB3-B06E6E7493D7}" type="pres">
      <dgm:prSet presAssocID="{C4A30008-C269-46C7-B924-BF35B5C551FC}" presName="node" presStyleLbl="node1" presStyleIdx="7" presStyleCnt="9">
        <dgm:presLayoutVars>
          <dgm:bulletEnabled val="1"/>
        </dgm:presLayoutVars>
      </dgm:prSet>
      <dgm:spPr/>
    </dgm:pt>
    <dgm:pt modelId="{2C736B95-5398-4D02-A1B6-6A1C0085E91F}" type="pres">
      <dgm:prSet presAssocID="{73ADED94-4716-4953-BE7E-E7BECC525112}" presName="sibTrans" presStyleLbl="bgSibTrans2D1" presStyleIdx="7" presStyleCnt="8"/>
      <dgm:spPr/>
    </dgm:pt>
    <dgm:pt modelId="{A75D85CA-F7C9-4701-8669-EF235FAFEEE3}" type="pres">
      <dgm:prSet presAssocID="{F3C37F49-E5D6-41B0-845A-71024E24B089}" presName="compNode" presStyleCnt="0"/>
      <dgm:spPr/>
    </dgm:pt>
    <dgm:pt modelId="{43D6388B-235F-43DC-824A-234F2562C7DB}" type="pres">
      <dgm:prSet presAssocID="{F3C37F49-E5D6-41B0-845A-71024E24B089}" presName="dummyConnPt" presStyleCnt="0"/>
      <dgm:spPr/>
    </dgm:pt>
    <dgm:pt modelId="{090C992B-C0F7-445D-9688-4FBBD38EB9E4}" type="pres">
      <dgm:prSet presAssocID="{F3C37F49-E5D6-41B0-845A-71024E24B089}" presName="node" presStyleLbl="node1" presStyleIdx="8" presStyleCnt="9">
        <dgm:presLayoutVars>
          <dgm:bulletEnabled val="1"/>
        </dgm:presLayoutVars>
      </dgm:prSet>
      <dgm:spPr/>
    </dgm:pt>
  </dgm:ptLst>
  <dgm:cxnLst>
    <dgm:cxn modelId="{70C6A002-4090-4B7A-90F5-39B11BBC43E8}" type="presOf" srcId="{F3C37F49-E5D6-41B0-845A-71024E24B089}" destId="{090C992B-C0F7-445D-9688-4FBBD38EB9E4}" srcOrd="0" destOrd="0" presId="urn:microsoft.com/office/officeart/2005/8/layout/bProcess4"/>
    <dgm:cxn modelId="{6F0C3819-9D27-43CE-815F-4881821D5A35}" type="presOf" srcId="{ECA7DDFE-B86F-459F-BF32-661793E88865}" destId="{3E0E5F36-FF14-4588-A564-3D7848E9CBB3}" srcOrd="0" destOrd="0" presId="urn:microsoft.com/office/officeart/2005/8/layout/bProcess4"/>
    <dgm:cxn modelId="{3B15301E-3709-4076-93ED-087B1F68453C}" type="presOf" srcId="{179E0BF0-1648-4A73-8A62-40B382D2FC06}" destId="{194A41EC-0E97-40A5-9E02-7A2B595A6022}" srcOrd="0" destOrd="0" presId="urn:microsoft.com/office/officeart/2005/8/layout/bProcess4"/>
    <dgm:cxn modelId="{46AF7A30-43DD-4A48-AE95-4ACCF9A56756}" srcId="{A9D87FEB-AEAD-401F-95D3-097A77E31D8F}" destId="{A3CB7747-B503-4ABC-8E8D-DF04C2A9B385}" srcOrd="4" destOrd="0" parTransId="{EE4F2D9F-2770-4DF5-B4C0-912489AE7D48}" sibTransId="{9DD1AE1B-A29F-4C72-BA49-4C32DFEC581C}"/>
    <dgm:cxn modelId="{1A1B3236-9C32-4BCA-9D17-553F59CD2316}" type="presOf" srcId="{C4A30008-C269-46C7-B924-BF35B5C551FC}" destId="{63C380DF-BE96-4BC9-9AB3-B06E6E7493D7}" srcOrd="0" destOrd="0" presId="urn:microsoft.com/office/officeart/2005/8/layout/bProcess4"/>
    <dgm:cxn modelId="{696AFF3F-85AE-4ABD-914D-0E78DC55C6D4}" type="presOf" srcId="{73ADED94-4716-4953-BE7E-E7BECC525112}" destId="{2C736B95-5398-4D02-A1B6-6A1C0085E91F}" srcOrd="0" destOrd="0" presId="urn:microsoft.com/office/officeart/2005/8/layout/bProcess4"/>
    <dgm:cxn modelId="{829B735D-B6ED-4BDE-B99B-4F3B8CD38F44}" type="presOf" srcId="{2A956CB4-9C5E-483B-B624-1E059A377E62}" destId="{76D430DD-C429-4D09-B53C-DBF0A40C8B09}" srcOrd="0" destOrd="0" presId="urn:microsoft.com/office/officeart/2005/8/layout/bProcess4"/>
    <dgm:cxn modelId="{43521660-999A-45C0-9160-416C9D2E52EB}" type="presOf" srcId="{EC540807-53A2-4AA3-B4FC-740F7748FAE7}" destId="{FBF26DDC-52FD-4016-BC66-97AB22AB3FD4}" srcOrd="0" destOrd="0" presId="urn:microsoft.com/office/officeart/2005/8/layout/bProcess4"/>
    <dgm:cxn modelId="{20283643-5B8B-41CC-9AE5-DF1311A62570}" type="presOf" srcId="{0A97AC5D-A984-4D12-B8CE-10D2C29659AC}" destId="{C0E71E13-1C13-4C36-AA2B-2EF7946A5601}" srcOrd="0" destOrd="0" presId="urn:microsoft.com/office/officeart/2005/8/layout/bProcess4"/>
    <dgm:cxn modelId="{5CF31C65-8CB3-48B3-BE0A-4B07E730A04B}" srcId="{A9D87FEB-AEAD-401F-95D3-097A77E31D8F}" destId="{F3C37F49-E5D6-41B0-845A-71024E24B089}" srcOrd="8" destOrd="0" parTransId="{3743C20D-6632-43C3-A296-96A4C7211646}" sibTransId="{5B5E4067-4B92-40FF-9907-A29640D4EE95}"/>
    <dgm:cxn modelId="{D76B3047-8AC6-4184-8F0A-B0637D154212}" type="presOf" srcId="{37687BAB-8F01-4761-BE1A-480849EC6909}" destId="{1813840C-04DA-4761-8318-EBC59D964CE1}" srcOrd="0" destOrd="0" presId="urn:microsoft.com/office/officeart/2005/8/layout/bProcess4"/>
    <dgm:cxn modelId="{4415206B-E909-4D7D-9E04-2697342D774C}" srcId="{A9D87FEB-AEAD-401F-95D3-097A77E31D8F}" destId="{2A956CB4-9C5E-483B-B624-1E059A377E62}" srcOrd="6" destOrd="0" parTransId="{BEE6A5AC-387A-4727-8F30-CBC7AA3AE2C7}" sibTransId="{37687BAB-8F01-4761-BE1A-480849EC6909}"/>
    <dgm:cxn modelId="{6A32EF7E-4738-4A00-8D87-723348354699}" type="presOf" srcId="{DE64F68A-798F-48F2-AF3D-DA9CEDE155F4}" destId="{D740E417-7C7A-4F11-A66B-2617FA613FBF}" srcOrd="0" destOrd="0" presId="urn:microsoft.com/office/officeart/2005/8/layout/bProcess4"/>
    <dgm:cxn modelId="{12CDDB8C-77C0-4093-86F3-2A444F8E7FAF}" srcId="{A9D87FEB-AEAD-401F-95D3-097A77E31D8F}" destId="{179E0BF0-1648-4A73-8A62-40B382D2FC06}" srcOrd="1" destOrd="0" parTransId="{F673F19A-8778-4800-8527-10FC1FCFDDB8}" sibTransId="{836737CC-7C58-447F-9FD3-52440983B266}"/>
    <dgm:cxn modelId="{3AD9FE99-3EEB-4BEA-9BE1-4D7955F6245E}" type="presOf" srcId="{836737CC-7C58-447F-9FD3-52440983B266}" destId="{89AF25F6-C192-4AC4-8775-83FF46570C08}" srcOrd="0" destOrd="0" presId="urn:microsoft.com/office/officeart/2005/8/layout/bProcess4"/>
    <dgm:cxn modelId="{F42AE5AB-C07E-4DF8-AA14-7F0A17D5C7A6}" type="presOf" srcId="{EC2E4976-FD98-494A-9698-9420DE170D6C}" destId="{14C8AD3C-1CA8-4505-A785-3FA1C031E673}" srcOrd="0" destOrd="0" presId="urn:microsoft.com/office/officeart/2005/8/layout/bProcess4"/>
    <dgm:cxn modelId="{1934EAAF-8AB2-4599-88CD-4D8F2DF67ADB}" type="presOf" srcId="{6140CEFB-DD05-4B44-9E7A-8BDCB7090885}" destId="{2BFDFDD4-8BBF-4416-8027-A9892272AB91}" srcOrd="0" destOrd="0" presId="urn:microsoft.com/office/officeart/2005/8/layout/bProcess4"/>
    <dgm:cxn modelId="{256CAAB1-E2B5-49A6-B1E1-D4260D29117E}" srcId="{A9D87FEB-AEAD-401F-95D3-097A77E31D8F}" destId="{C4A30008-C269-46C7-B924-BF35B5C551FC}" srcOrd="7" destOrd="0" parTransId="{EB329549-0CFA-4AD4-B8CE-D5D35CBCFADE}" sibTransId="{73ADED94-4716-4953-BE7E-E7BECC525112}"/>
    <dgm:cxn modelId="{2CAD1CBA-9487-4027-BFA8-98A82E1ACC84}" type="presOf" srcId="{A3CB7747-B503-4ABC-8E8D-DF04C2A9B385}" destId="{A4DFF521-6BB2-46B1-8597-EDE962D1882A}" srcOrd="0" destOrd="0" presId="urn:microsoft.com/office/officeart/2005/8/layout/bProcess4"/>
    <dgm:cxn modelId="{D9DF25C1-80E9-40F7-9901-A7CB586DD6DE}" type="presOf" srcId="{6BA23D48-3190-4669-9636-AFFFDB2F90FC}" destId="{4F42A310-1181-4525-A944-E8C0FFC1B725}" srcOrd="0" destOrd="0" presId="urn:microsoft.com/office/officeart/2005/8/layout/bProcess4"/>
    <dgm:cxn modelId="{F4514CC3-D076-47D3-A7C4-6E2D12DE30A1}" srcId="{A9D87FEB-AEAD-401F-95D3-097A77E31D8F}" destId="{0A97AC5D-A984-4D12-B8CE-10D2C29659AC}" srcOrd="3" destOrd="0" parTransId="{ABFDE3F7-8EFB-4700-93E0-81F883D39DA8}" sibTransId="{DE64F68A-798F-48F2-AF3D-DA9CEDE155F4}"/>
    <dgm:cxn modelId="{22B076CB-5E0E-4625-8E6B-1936924E16E9}" type="presOf" srcId="{A9D87FEB-AEAD-401F-95D3-097A77E31D8F}" destId="{45E40837-6E96-4981-839F-7C579B8BE447}" srcOrd="0" destOrd="0" presId="urn:microsoft.com/office/officeart/2005/8/layout/bProcess4"/>
    <dgm:cxn modelId="{C044B1D6-ACCA-48E7-B509-2252E1C96706}" type="presOf" srcId="{634F1F61-5846-4D78-991E-93DCDF9F7D95}" destId="{9969F1C0-2AF9-43AC-A7A0-8E304B97D4F4}" srcOrd="0" destOrd="0" presId="urn:microsoft.com/office/officeart/2005/8/layout/bProcess4"/>
    <dgm:cxn modelId="{FC73E6E1-1459-4CCD-9EB1-A19B835CDEA0}" srcId="{A9D87FEB-AEAD-401F-95D3-097A77E31D8F}" destId="{ECA7DDFE-B86F-459F-BF32-661793E88865}" srcOrd="2" destOrd="0" parTransId="{249D42DC-7272-4150-B9A1-E2F54ABD08FA}" sibTransId="{6140CEFB-DD05-4B44-9E7A-8BDCB7090885}"/>
    <dgm:cxn modelId="{DA339CF3-2281-4D75-93C5-CDC3678887F0}" srcId="{A9D87FEB-AEAD-401F-95D3-097A77E31D8F}" destId="{EC540807-53A2-4AA3-B4FC-740F7748FAE7}" srcOrd="0" destOrd="0" parTransId="{9E000D16-F547-46EE-8E2B-FDE7963EC110}" sibTransId="{EC2E4976-FD98-494A-9698-9420DE170D6C}"/>
    <dgm:cxn modelId="{112AEEF5-D0B7-46CD-A5E2-141C22EF669E}" type="presOf" srcId="{9DD1AE1B-A29F-4C72-BA49-4C32DFEC581C}" destId="{8737A0C0-D54D-4104-B9A3-C4D3386AF9F4}" srcOrd="0" destOrd="0" presId="urn:microsoft.com/office/officeart/2005/8/layout/bProcess4"/>
    <dgm:cxn modelId="{2D78EFF5-9493-4FD4-B041-6B08E6D05733}" srcId="{A9D87FEB-AEAD-401F-95D3-097A77E31D8F}" destId="{634F1F61-5846-4D78-991E-93DCDF9F7D95}" srcOrd="5" destOrd="0" parTransId="{3A3C0BDB-C387-43B8-A8C8-79084DC7574A}" sibTransId="{6BA23D48-3190-4669-9636-AFFFDB2F90FC}"/>
    <dgm:cxn modelId="{6AE56B0E-B477-4EEC-BFAB-23824EB6F83C}" type="presParOf" srcId="{45E40837-6E96-4981-839F-7C579B8BE447}" destId="{90572B29-BF93-4256-BBBA-CFFD460EA03A}" srcOrd="0" destOrd="0" presId="urn:microsoft.com/office/officeart/2005/8/layout/bProcess4"/>
    <dgm:cxn modelId="{86D974C6-2F45-43FD-A998-834B1AC3BB31}" type="presParOf" srcId="{90572B29-BF93-4256-BBBA-CFFD460EA03A}" destId="{91637D35-1848-4424-B581-AF3C52757F61}" srcOrd="0" destOrd="0" presId="urn:microsoft.com/office/officeart/2005/8/layout/bProcess4"/>
    <dgm:cxn modelId="{125286D2-9748-490F-8028-BFA55F6556A2}" type="presParOf" srcId="{90572B29-BF93-4256-BBBA-CFFD460EA03A}" destId="{FBF26DDC-52FD-4016-BC66-97AB22AB3FD4}" srcOrd="1" destOrd="0" presId="urn:microsoft.com/office/officeart/2005/8/layout/bProcess4"/>
    <dgm:cxn modelId="{C2B1037B-9E44-43F4-BF66-48A63C4BE770}" type="presParOf" srcId="{45E40837-6E96-4981-839F-7C579B8BE447}" destId="{14C8AD3C-1CA8-4505-A785-3FA1C031E673}" srcOrd="1" destOrd="0" presId="urn:microsoft.com/office/officeart/2005/8/layout/bProcess4"/>
    <dgm:cxn modelId="{40DAC0DA-FC6B-4966-9F73-64630739E4D4}" type="presParOf" srcId="{45E40837-6E96-4981-839F-7C579B8BE447}" destId="{E8F6F77F-CA97-4287-BCD3-9FC197E2693C}" srcOrd="2" destOrd="0" presId="urn:microsoft.com/office/officeart/2005/8/layout/bProcess4"/>
    <dgm:cxn modelId="{50C3AF4C-0ACF-4028-93AE-9BB9E473E57F}" type="presParOf" srcId="{E8F6F77F-CA97-4287-BCD3-9FC197E2693C}" destId="{9EC6F23F-14DB-4246-9D9F-4B673BDBA808}" srcOrd="0" destOrd="0" presId="urn:microsoft.com/office/officeart/2005/8/layout/bProcess4"/>
    <dgm:cxn modelId="{C7C4D6AB-5C50-49E0-ABAC-FE2EFEBCAE29}" type="presParOf" srcId="{E8F6F77F-CA97-4287-BCD3-9FC197E2693C}" destId="{194A41EC-0E97-40A5-9E02-7A2B595A6022}" srcOrd="1" destOrd="0" presId="urn:microsoft.com/office/officeart/2005/8/layout/bProcess4"/>
    <dgm:cxn modelId="{662BD9F0-53EB-42DE-B45B-4841CDCAA45D}" type="presParOf" srcId="{45E40837-6E96-4981-839F-7C579B8BE447}" destId="{89AF25F6-C192-4AC4-8775-83FF46570C08}" srcOrd="3" destOrd="0" presId="urn:microsoft.com/office/officeart/2005/8/layout/bProcess4"/>
    <dgm:cxn modelId="{82C4E4D2-4CEF-40B1-9A4E-D14A226C0363}" type="presParOf" srcId="{45E40837-6E96-4981-839F-7C579B8BE447}" destId="{DAC5139A-02EA-4C75-AFA0-5B6394A8F1BE}" srcOrd="4" destOrd="0" presId="urn:microsoft.com/office/officeart/2005/8/layout/bProcess4"/>
    <dgm:cxn modelId="{D6849063-124D-431B-9022-A9EDDB37B173}" type="presParOf" srcId="{DAC5139A-02EA-4C75-AFA0-5B6394A8F1BE}" destId="{80979B09-669D-4C6E-9C8D-37A1C57F3D69}" srcOrd="0" destOrd="0" presId="urn:microsoft.com/office/officeart/2005/8/layout/bProcess4"/>
    <dgm:cxn modelId="{9A8EE45E-8EB8-4615-B2D7-4CE0141D6CFF}" type="presParOf" srcId="{DAC5139A-02EA-4C75-AFA0-5B6394A8F1BE}" destId="{3E0E5F36-FF14-4588-A564-3D7848E9CBB3}" srcOrd="1" destOrd="0" presId="urn:microsoft.com/office/officeart/2005/8/layout/bProcess4"/>
    <dgm:cxn modelId="{2E99934E-7299-4C44-949F-FA1FD002D8D1}" type="presParOf" srcId="{45E40837-6E96-4981-839F-7C579B8BE447}" destId="{2BFDFDD4-8BBF-4416-8027-A9892272AB91}" srcOrd="5" destOrd="0" presId="urn:microsoft.com/office/officeart/2005/8/layout/bProcess4"/>
    <dgm:cxn modelId="{4F7794D8-B1DE-4098-9FEC-CA9757AB4A0E}" type="presParOf" srcId="{45E40837-6E96-4981-839F-7C579B8BE447}" destId="{0C7AC2C9-C51B-49A4-812F-9A1B706B7291}" srcOrd="6" destOrd="0" presId="urn:microsoft.com/office/officeart/2005/8/layout/bProcess4"/>
    <dgm:cxn modelId="{3CC3D63B-5962-4606-810C-F3BD4FB9CEA2}" type="presParOf" srcId="{0C7AC2C9-C51B-49A4-812F-9A1B706B7291}" destId="{2FBB2829-12A7-4B7D-B1E0-4A26E6BE9248}" srcOrd="0" destOrd="0" presId="urn:microsoft.com/office/officeart/2005/8/layout/bProcess4"/>
    <dgm:cxn modelId="{0C2A6700-A8C4-4D9F-A02F-0E6A2E567893}" type="presParOf" srcId="{0C7AC2C9-C51B-49A4-812F-9A1B706B7291}" destId="{C0E71E13-1C13-4C36-AA2B-2EF7946A5601}" srcOrd="1" destOrd="0" presId="urn:microsoft.com/office/officeart/2005/8/layout/bProcess4"/>
    <dgm:cxn modelId="{7DEC532B-3B9C-4847-B135-F6615AA3BCE2}" type="presParOf" srcId="{45E40837-6E96-4981-839F-7C579B8BE447}" destId="{D740E417-7C7A-4F11-A66B-2617FA613FBF}" srcOrd="7" destOrd="0" presId="urn:microsoft.com/office/officeart/2005/8/layout/bProcess4"/>
    <dgm:cxn modelId="{33101E04-F6EB-47F3-BD00-084F1F27F969}" type="presParOf" srcId="{45E40837-6E96-4981-839F-7C579B8BE447}" destId="{A80B9CAE-AB91-4EDF-911F-80DD55A404C1}" srcOrd="8" destOrd="0" presId="urn:microsoft.com/office/officeart/2005/8/layout/bProcess4"/>
    <dgm:cxn modelId="{73F2BA99-4A3D-4CA3-8BF7-4F6E406C3A40}" type="presParOf" srcId="{A80B9CAE-AB91-4EDF-911F-80DD55A404C1}" destId="{845986B9-A2AA-433E-8B8C-83D375050488}" srcOrd="0" destOrd="0" presId="urn:microsoft.com/office/officeart/2005/8/layout/bProcess4"/>
    <dgm:cxn modelId="{643C53FB-BB31-41DA-891B-7ED48994F9C4}" type="presParOf" srcId="{A80B9CAE-AB91-4EDF-911F-80DD55A404C1}" destId="{A4DFF521-6BB2-46B1-8597-EDE962D1882A}" srcOrd="1" destOrd="0" presId="urn:microsoft.com/office/officeart/2005/8/layout/bProcess4"/>
    <dgm:cxn modelId="{FBA346C5-8AE3-49A3-9425-223D253C6F0C}" type="presParOf" srcId="{45E40837-6E96-4981-839F-7C579B8BE447}" destId="{8737A0C0-D54D-4104-B9A3-C4D3386AF9F4}" srcOrd="9" destOrd="0" presId="urn:microsoft.com/office/officeart/2005/8/layout/bProcess4"/>
    <dgm:cxn modelId="{89C7994A-C2BC-40E7-A17E-2B0088A63208}" type="presParOf" srcId="{45E40837-6E96-4981-839F-7C579B8BE447}" destId="{9AD34477-8407-4ADA-9230-11E074F1508C}" srcOrd="10" destOrd="0" presId="urn:microsoft.com/office/officeart/2005/8/layout/bProcess4"/>
    <dgm:cxn modelId="{DC45497C-6699-4D5F-B9D8-BEBE3509E3A9}" type="presParOf" srcId="{9AD34477-8407-4ADA-9230-11E074F1508C}" destId="{8CCE84F0-981E-41BD-A162-8A0A68679E1B}" srcOrd="0" destOrd="0" presId="urn:microsoft.com/office/officeart/2005/8/layout/bProcess4"/>
    <dgm:cxn modelId="{1EA87761-255E-48E0-B201-A4AD4995C3B0}" type="presParOf" srcId="{9AD34477-8407-4ADA-9230-11E074F1508C}" destId="{9969F1C0-2AF9-43AC-A7A0-8E304B97D4F4}" srcOrd="1" destOrd="0" presId="urn:microsoft.com/office/officeart/2005/8/layout/bProcess4"/>
    <dgm:cxn modelId="{C0E9423B-0A6A-4A97-9EFA-BD661E4740E5}" type="presParOf" srcId="{45E40837-6E96-4981-839F-7C579B8BE447}" destId="{4F42A310-1181-4525-A944-E8C0FFC1B725}" srcOrd="11" destOrd="0" presId="urn:microsoft.com/office/officeart/2005/8/layout/bProcess4"/>
    <dgm:cxn modelId="{BA77E2AD-ADAA-473F-AF9C-5D8313D875CB}" type="presParOf" srcId="{45E40837-6E96-4981-839F-7C579B8BE447}" destId="{CB9FF733-D09D-4F97-BC7F-B15497360412}" srcOrd="12" destOrd="0" presId="urn:microsoft.com/office/officeart/2005/8/layout/bProcess4"/>
    <dgm:cxn modelId="{545B87AF-A025-4588-88FA-46B46D7975F8}" type="presParOf" srcId="{CB9FF733-D09D-4F97-BC7F-B15497360412}" destId="{2B47ECC4-5D3D-4AD5-BF9E-75A3D8DA7A16}" srcOrd="0" destOrd="0" presId="urn:microsoft.com/office/officeart/2005/8/layout/bProcess4"/>
    <dgm:cxn modelId="{9A906B88-D14A-491D-80AE-3791272EBB1B}" type="presParOf" srcId="{CB9FF733-D09D-4F97-BC7F-B15497360412}" destId="{76D430DD-C429-4D09-B53C-DBF0A40C8B09}" srcOrd="1" destOrd="0" presId="urn:microsoft.com/office/officeart/2005/8/layout/bProcess4"/>
    <dgm:cxn modelId="{253BBC2D-6E3A-416F-B812-28733CCADF58}" type="presParOf" srcId="{45E40837-6E96-4981-839F-7C579B8BE447}" destId="{1813840C-04DA-4761-8318-EBC59D964CE1}" srcOrd="13" destOrd="0" presId="urn:microsoft.com/office/officeart/2005/8/layout/bProcess4"/>
    <dgm:cxn modelId="{1F64A9D0-3928-4F22-A374-7248A9AF693E}" type="presParOf" srcId="{45E40837-6E96-4981-839F-7C579B8BE447}" destId="{FE1C47F3-8ABB-4D1D-9D6B-B6124A3D3A24}" srcOrd="14" destOrd="0" presId="urn:microsoft.com/office/officeart/2005/8/layout/bProcess4"/>
    <dgm:cxn modelId="{B62BCE18-43B9-4589-A703-AAC383532DC8}" type="presParOf" srcId="{FE1C47F3-8ABB-4D1D-9D6B-B6124A3D3A24}" destId="{50A71F2C-665B-4F5C-8233-BA86B4BCDAA5}" srcOrd="0" destOrd="0" presId="urn:microsoft.com/office/officeart/2005/8/layout/bProcess4"/>
    <dgm:cxn modelId="{773BAACA-204E-45AF-B63B-6BDA39C5258C}" type="presParOf" srcId="{FE1C47F3-8ABB-4D1D-9D6B-B6124A3D3A24}" destId="{63C380DF-BE96-4BC9-9AB3-B06E6E7493D7}" srcOrd="1" destOrd="0" presId="urn:microsoft.com/office/officeart/2005/8/layout/bProcess4"/>
    <dgm:cxn modelId="{D2485047-3BDD-4315-96C9-D00FDAB4CD5D}" type="presParOf" srcId="{45E40837-6E96-4981-839F-7C579B8BE447}" destId="{2C736B95-5398-4D02-A1B6-6A1C0085E91F}" srcOrd="15" destOrd="0" presId="urn:microsoft.com/office/officeart/2005/8/layout/bProcess4"/>
    <dgm:cxn modelId="{E1BE2F8D-AD72-4BC3-A54B-EA148D74FF93}" type="presParOf" srcId="{45E40837-6E96-4981-839F-7C579B8BE447}" destId="{A75D85CA-F7C9-4701-8669-EF235FAFEEE3}" srcOrd="16" destOrd="0" presId="urn:microsoft.com/office/officeart/2005/8/layout/bProcess4"/>
    <dgm:cxn modelId="{15C66CA1-B021-4F09-B6B8-E7FA41B08FC3}" type="presParOf" srcId="{A75D85CA-F7C9-4701-8669-EF235FAFEEE3}" destId="{43D6388B-235F-43DC-824A-234F2562C7DB}" srcOrd="0" destOrd="0" presId="urn:microsoft.com/office/officeart/2005/8/layout/bProcess4"/>
    <dgm:cxn modelId="{D02FC76C-AB50-4C70-B346-BEB77101F617}" type="presParOf" srcId="{A75D85CA-F7C9-4701-8669-EF235FAFEEE3}" destId="{090C992B-C0F7-445D-9688-4FBBD38EB9E4}"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8B5168-658F-442B-959E-2F381E8C22C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8B1F377-8493-4440-958B-2F6FDBE1E461}">
      <dgm:prSet/>
      <dgm:spPr/>
      <dgm:t>
        <a:bodyPr/>
        <a:lstStyle/>
        <a:p>
          <a:r>
            <a:rPr lang="en-CA"/>
            <a:t>Hello world</a:t>
          </a:r>
          <a:endParaRPr lang="en-US"/>
        </a:p>
      </dgm:t>
    </dgm:pt>
    <dgm:pt modelId="{9A121BBB-CC78-4E8C-ABB4-F75A9548A1BD}" type="parTrans" cxnId="{363FAEFE-3D4D-4D1A-987C-3A3938AC37CF}">
      <dgm:prSet/>
      <dgm:spPr/>
      <dgm:t>
        <a:bodyPr/>
        <a:lstStyle/>
        <a:p>
          <a:endParaRPr lang="en-US"/>
        </a:p>
      </dgm:t>
    </dgm:pt>
    <dgm:pt modelId="{6BB130B7-2A00-4EEE-8D45-D8CAF35F96E7}" type="sibTrans" cxnId="{363FAEFE-3D4D-4D1A-987C-3A3938AC37CF}">
      <dgm:prSet/>
      <dgm:spPr/>
      <dgm:t>
        <a:bodyPr/>
        <a:lstStyle/>
        <a:p>
          <a:endParaRPr lang="en-US"/>
        </a:p>
      </dgm:t>
    </dgm:pt>
    <dgm:pt modelId="{E2FEFE6C-57F4-4244-9BAC-9D8134F33B20}">
      <dgm:prSet/>
      <dgm:spPr/>
      <dgm:t>
        <a:bodyPr/>
        <a:lstStyle/>
        <a:p>
          <a:r>
            <a:rPr lang="en-CA"/>
            <a:t>Writing to console</a:t>
          </a:r>
          <a:endParaRPr lang="en-US"/>
        </a:p>
      </dgm:t>
    </dgm:pt>
    <dgm:pt modelId="{B86ED414-8D37-4E4F-B11C-430D3A90F3BA}" type="parTrans" cxnId="{87913432-6C55-45B7-80E3-6F719DB05193}">
      <dgm:prSet/>
      <dgm:spPr/>
      <dgm:t>
        <a:bodyPr/>
        <a:lstStyle/>
        <a:p>
          <a:endParaRPr lang="en-US"/>
        </a:p>
      </dgm:t>
    </dgm:pt>
    <dgm:pt modelId="{730C55DA-21AF-4FDF-BBF9-3EA77EA852E5}" type="sibTrans" cxnId="{87913432-6C55-45B7-80E3-6F719DB05193}">
      <dgm:prSet/>
      <dgm:spPr/>
      <dgm:t>
        <a:bodyPr/>
        <a:lstStyle/>
        <a:p>
          <a:endParaRPr lang="en-US"/>
        </a:p>
      </dgm:t>
    </dgm:pt>
    <dgm:pt modelId="{366A1A43-1B1B-4459-9EBB-3F5749B9A976}">
      <dgm:prSet/>
      <dgm:spPr/>
      <dgm:t>
        <a:bodyPr/>
        <a:lstStyle/>
        <a:p>
          <a:r>
            <a:rPr lang="en-CA"/>
            <a:t>Main Entry point</a:t>
          </a:r>
          <a:endParaRPr lang="en-US"/>
        </a:p>
      </dgm:t>
    </dgm:pt>
    <dgm:pt modelId="{56102BF1-4D19-4847-B97B-B94B0006A0E2}" type="parTrans" cxnId="{3592253B-FC29-4E91-9490-2C3065475A2E}">
      <dgm:prSet/>
      <dgm:spPr/>
      <dgm:t>
        <a:bodyPr/>
        <a:lstStyle/>
        <a:p>
          <a:endParaRPr lang="en-US"/>
        </a:p>
      </dgm:t>
    </dgm:pt>
    <dgm:pt modelId="{23B42179-BE15-4B4C-BF84-4B4F1B2F5EFB}" type="sibTrans" cxnId="{3592253B-FC29-4E91-9490-2C3065475A2E}">
      <dgm:prSet/>
      <dgm:spPr/>
      <dgm:t>
        <a:bodyPr/>
        <a:lstStyle/>
        <a:p>
          <a:endParaRPr lang="en-US"/>
        </a:p>
      </dgm:t>
    </dgm:pt>
    <dgm:pt modelId="{58EF1CA9-8959-4C04-93BA-21A8B9A10B52}">
      <dgm:prSet/>
      <dgm:spPr/>
      <dgm:t>
        <a:bodyPr/>
        <a:lstStyle/>
        <a:p>
          <a:r>
            <a:rPr lang="en-CA" dirty="0"/>
            <a:t>Literal Constants</a:t>
          </a:r>
          <a:endParaRPr lang="en-US" dirty="0"/>
        </a:p>
      </dgm:t>
    </dgm:pt>
    <dgm:pt modelId="{4C165CEA-69AA-4EC7-8186-17007506D402}" type="parTrans" cxnId="{31DED6A6-6D9E-46A6-BC87-A8A3B845105D}">
      <dgm:prSet/>
      <dgm:spPr/>
      <dgm:t>
        <a:bodyPr/>
        <a:lstStyle/>
        <a:p>
          <a:endParaRPr lang="en-US"/>
        </a:p>
      </dgm:t>
    </dgm:pt>
    <dgm:pt modelId="{A8CBA4ED-EFA9-4D66-913B-5A79606B399F}" type="sibTrans" cxnId="{31DED6A6-6D9E-46A6-BC87-A8A3B845105D}">
      <dgm:prSet/>
      <dgm:spPr/>
      <dgm:t>
        <a:bodyPr/>
        <a:lstStyle/>
        <a:p>
          <a:endParaRPr lang="en-US"/>
        </a:p>
      </dgm:t>
    </dgm:pt>
    <dgm:pt modelId="{80569A90-5B43-422D-95C8-7B5DA11D88A6}">
      <dgm:prSet/>
      <dgm:spPr/>
      <dgm:t>
        <a:bodyPr/>
        <a:lstStyle/>
        <a:p>
          <a:r>
            <a:rPr lang="en-CA" dirty="0"/>
            <a:t>Hello who are you</a:t>
          </a:r>
          <a:endParaRPr lang="en-US" dirty="0"/>
        </a:p>
      </dgm:t>
    </dgm:pt>
    <dgm:pt modelId="{FCD30545-9823-43F6-B968-FEAC3789F7D5}" type="parTrans" cxnId="{F31B2877-4311-4330-B973-748B4AD685FA}">
      <dgm:prSet/>
      <dgm:spPr/>
      <dgm:t>
        <a:bodyPr/>
        <a:lstStyle/>
        <a:p>
          <a:endParaRPr lang="en-US"/>
        </a:p>
      </dgm:t>
    </dgm:pt>
    <dgm:pt modelId="{9B6B2BFC-278E-4259-964D-5578F760B412}" type="sibTrans" cxnId="{F31B2877-4311-4330-B973-748B4AD685FA}">
      <dgm:prSet/>
      <dgm:spPr/>
      <dgm:t>
        <a:bodyPr/>
        <a:lstStyle/>
        <a:p>
          <a:endParaRPr lang="en-US"/>
        </a:p>
      </dgm:t>
    </dgm:pt>
    <dgm:pt modelId="{9AA51EEE-A217-433F-B48D-058F09ECC86E}">
      <dgm:prSet/>
      <dgm:spPr/>
      <dgm:t>
        <a:bodyPr/>
        <a:lstStyle/>
        <a:p>
          <a:r>
            <a:rPr lang="en-CA" dirty="0"/>
            <a:t>Reading from console</a:t>
          </a:r>
          <a:endParaRPr lang="en-US" dirty="0"/>
        </a:p>
      </dgm:t>
    </dgm:pt>
    <dgm:pt modelId="{94085929-7E36-43C1-AD47-8C1728200527}" type="parTrans" cxnId="{47BEEBD9-CEBF-4050-A0AC-C9119832ABBF}">
      <dgm:prSet/>
      <dgm:spPr/>
      <dgm:t>
        <a:bodyPr/>
        <a:lstStyle/>
        <a:p>
          <a:endParaRPr lang="en-US"/>
        </a:p>
      </dgm:t>
    </dgm:pt>
    <dgm:pt modelId="{A4F57F7A-F195-4D3C-81F8-265EE4EC6DB1}" type="sibTrans" cxnId="{47BEEBD9-CEBF-4050-A0AC-C9119832ABBF}">
      <dgm:prSet/>
      <dgm:spPr/>
      <dgm:t>
        <a:bodyPr/>
        <a:lstStyle/>
        <a:p>
          <a:endParaRPr lang="en-US"/>
        </a:p>
      </dgm:t>
    </dgm:pt>
    <dgm:pt modelId="{D2B246B6-ADB2-4A65-8AC0-B92D535FF440}">
      <dgm:prSet/>
      <dgm:spPr/>
      <dgm:t>
        <a:bodyPr/>
        <a:lstStyle/>
        <a:p>
          <a:r>
            <a:rPr lang="en-CA" dirty="0"/>
            <a:t>String interpolation</a:t>
          </a:r>
          <a:endParaRPr lang="en-US" dirty="0"/>
        </a:p>
      </dgm:t>
    </dgm:pt>
    <dgm:pt modelId="{00B44E66-B884-4D33-A6C8-401644CA04EE}" type="parTrans" cxnId="{11741954-BF63-4C60-8308-997794F36F09}">
      <dgm:prSet/>
      <dgm:spPr/>
      <dgm:t>
        <a:bodyPr/>
        <a:lstStyle/>
        <a:p>
          <a:endParaRPr lang="en-US"/>
        </a:p>
      </dgm:t>
    </dgm:pt>
    <dgm:pt modelId="{4823B82B-F74C-4C85-BEA6-3E3E8864E699}" type="sibTrans" cxnId="{11741954-BF63-4C60-8308-997794F36F09}">
      <dgm:prSet/>
      <dgm:spPr/>
      <dgm:t>
        <a:bodyPr/>
        <a:lstStyle/>
        <a:p>
          <a:endParaRPr lang="en-US"/>
        </a:p>
      </dgm:t>
    </dgm:pt>
    <dgm:pt modelId="{0F768119-DA0F-4B3C-9F35-52558B87A43C}">
      <dgm:prSet/>
      <dgm:spPr/>
      <dgm:t>
        <a:bodyPr/>
        <a:lstStyle/>
        <a:p>
          <a:r>
            <a:rPr lang="en-CA" dirty="0"/>
            <a:t>Variables </a:t>
          </a:r>
          <a:endParaRPr lang="en-US" dirty="0"/>
        </a:p>
      </dgm:t>
    </dgm:pt>
    <dgm:pt modelId="{ACCAA2A7-ACE9-4CC4-961A-8F08C0A02FD8}" type="parTrans" cxnId="{E21EE4D5-549D-4DB2-BB76-252D77AB2DF0}">
      <dgm:prSet/>
      <dgm:spPr/>
      <dgm:t>
        <a:bodyPr/>
        <a:lstStyle/>
        <a:p>
          <a:endParaRPr lang="en-US"/>
        </a:p>
      </dgm:t>
    </dgm:pt>
    <dgm:pt modelId="{DA8F2441-01C4-49BD-A886-815F51D1E1EC}" type="sibTrans" cxnId="{E21EE4D5-549D-4DB2-BB76-252D77AB2DF0}">
      <dgm:prSet/>
      <dgm:spPr/>
      <dgm:t>
        <a:bodyPr/>
        <a:lstStyle/>
        <a:p>
          <a:endParaRPr lang="en-US"/>
        </a:p>
      </dgm:t>
    </dgm:pt>
    <dgm:pt modelId="{916F4601-AFAA-4A0B-938D-BDBA9EA2BBE7}">
      <dgm:prSet/>
      <dgm:spPr/>
      <dgm:t>
        <a:bodyPr/>
        <a:lstStyle/>
        <a:p>
          <a:r>
            <a:rPr lang="en-US" dirty="0"/>
            <a:t>Hello Command Line</a:t>
          </a:r>
        </a:p>
      </dgm:t>
    </dgm:pt>
    <dgm:pt modelId="{93D41D40-76A2-4F0A-AB4D-AA9F2487B1E5}" type="parTrans" cxnId="{05F85D5E-AA47-4321-98F8-81D5EEBAF441}">
      <dgm:prSet/>
      <dgm:spPr/>
    </dgm:pt>
    <dgm:pt modelId="{C942ED22-2C5F-4AB1-A3D0-72F3D8B06261}" type="sibTrans" cxnId="{05F85D5E-AA47-4321-98F8-81D5EEBAF441}">
      <dgm:prSet/>
      <dgm:spPr/>
    </dgm:pt>
    <dgm:pt modelId="{036A42A3-F2D0-42DF-8B77-60301143BDFF}">
      <dgm:prSet/>
      <dgm:spPr/>
      <dgm:t>
        <a:bodyPr/>
        <a:lstStyle/>
        <a:p>
          <a:r>
            <a:rPr lang="en-US" dirty="0"/>
            <a:t>Exceptions</a:t>
          </a:r>
        </a:p>
      </dgm:t>
    </dgm:pt>
    <dgm:pt modelId="{9FA5A2B2-1603-4529-B42D-9D831E4F1121}" type="parTrans" cxnId="{F42D188A-2E17-4F55-A3A5-D19CCB59A151}">
      <dgm:prSet/>
      <dgm:spPr/>
    </dgm:pt>
    <dgm:pt modelId="{3C3B2120-A21F-4894-8EDD-E29B1EDA1901}" type="sibTrans" cxnId="{F42D188A-2E17-4F55-A3A5-D19CCB59A151}">
      <dgm:prSet/>
      <dgm:spPr/>
    </dgm:pt>
    <dgm:pt modelId="{CCA46DA3-186F-47E3-B431-954FE6DCD155}">
      <dgm:prSet/>
      <dgm:spPr/>
      <dgm:t>
        <a:bodyPr/>
        <a:lstStyle/>
        <a:p>
          <a:r>
            <a:rPr lang="en-US" dirty="0"/>
            <a:t>Command Line Argument</a:t>
          </a:r>
        </a:p>
      </dgm:t>
    </dgm:pt>
    <dgm:pt modelId="{9A55830A-41C6-4EA3-971C-27EC68EC3169}" type="parTrans" cxnId="{F16F4FBA-70C6-41A8-835B-2039F052878E}">
      <dgm:prSet/>
      <dgm:spPr/>
    </dgm:pt>
    <dgm:pt modelId="{894C06D3-B666-486C-BB36-D8E40C1B73A0}" type="sibTrans" cxnId="{F16F4FBA-70C6-41A8-835B-2039F052878E}">
      <dgm:prSet/>
      <dgm:spPr/>
    </dgm:pt>
    <dgm:pt modelId="{8C50C4AA-8695-4DD0-9A65-BD35EDDC3FD4}">
      <dgm:prSet/>
      <dgm:spPr/>
      <dgm:t>
        <a:bodyPr/>
        <a:lstStyle/>
        <a:p>
          <a:r>
            <a:rPr lang="en-US" dirty="0"/>
            <a:t>Debugger</a:t>
          </a:r>
        </a:p>
      </dgm:t>
    </dgm:pt>
    <dgm:pt modelId="{422D096C-A222-4188-AC11-7CFB7BA1B4BF}" type="parTrans" cxnId="{9D6AD18A-A51A-41FC-A0C5-E7FBC658DB2F}">
      <dgm:prSet/>
      <dgm:spPr/>
    </dgm:pt>
    <dgm:pt modelId="{E535A6B6-11F7-4E4B-A206-95CBA82FC330}" type="sibTrans" cxnId="{9D6AD18A-A51A-41FC-A0C5-E7FBC658DB2F}">
      <dgm:prSet/>
      <dgm:spPr/>
    </dgm:pt>
    <dgm:pt modelId="{4C5124EE-3738-4A63-927C-574C40B83E7F}" type="pres">
      <dgm:prSet presAssocID="{888B5168-658F-442B-959E-2F381E8C22C6}" presName="linear" presStyleCnt="0">
        <dgm:presLayoutVars>
          <dgm:dir/>
          <dgm:animLvl val="lvl"/>
          <dgm:resizeHandles val="exact"/>
        </dgm:presLayoutVars>
      </dgm:prSet>
      <dgm:spPr/>
    </dgm:pt>
    <dgm:pt modelId="{6A3119E0-DE8B-4582-BE76-D5A6952B3617}" type="pres">
      <dgm:prSet presAssocID="{A8B1F377-8493-4440-958B-2F6FDBE1E461}" presName="parentLin" presStyleCnt="0"/>
      <dgm:spPr/>
    </dgm:pt>
    <dgm:pt modelId="{90159A3F-4472-498E-AE5D-63599B3C4684}" type="pres">
      <dgm:prSet presAssocID="{A8B1F377-8493-4440-958B-2F6FDBE1E461}" presName="parentLeftMargin" presStyleLbl="node1" presStyleIdx="0" presStyleCnt="3"/>
      <dgm:spPr/>
    </dgm:pt>
    <dgm:pt modelId="{26697595-4364-4ED7-A6F8-799B0DF50FA9}" type="pres">
      <dgm:prSet presAssocID="{A8B1F377-8493-4440-958B-2F6FDBE1E461}" presName="parentText" presStyleLbl="node1" presStyleIdx="0" presStyleCnt="3">
        <dgm:presLayoutVars>
          <dgm:chMax val="0"/>
          <dgm:bulletEnabled val="1"/>
        </dgm:presLayoutVars>
      </dgm:prSet>
      <dgm:spPr/>
    </dgm:pt>
    <dgm:pt modelId="{B86F9DC1-1199-4C92-A317-9F759B102151}" type="pres">
      <dgm:prSet presAssocID="{A8B1F377-8493-4440-958B-2F6FDBE1E461}" presName="negativeSpace" presStyleCnt="0"/>
      <dgm:spPr/>
    </dgm:pt>
    <dgm:pt modelId="{F06A2328-46FA-4F3E-A415-A22D2DACE405}" type="pres">
      <dgm:prSet presAssocID="{A8B1F377-8493-4440-958B-2F6FDBE1E461}" presName="childText" presStyleLbl="conFgAcc1" presStyleIdx="0" presStyleCnt="3">
        <dgm:presLayoutVars>
          <dgm:bulletEnabled val="1"/>
        </dgm:presLayoutVars>
      </dgm:prSet>
      <dgm:spPr/>
    </dgm:pt>
    <dgm:pt modelId="{D27FACC1-64D7-44B4-8B29-363246F32F4E}" type="pres">
      <dgm:prSet presAssocID="{6BB130B7-2A00-4EEE-8D45-D8CAF35F96E7}" presName="spaceBetweenRectangles" presStyleCnt="0"/>
      <dgm:spPr/>
    </dgm:pt>
    <dgm:pt modelId="{ABFCCF48-AD0D-410A-A69B-38AE5975308F}" type="pres">
      <dgm:prSet presAssocID="{80569A90-5B43-422D-95C8-7B5DA11D88A6}" presName="parentLin" presStyleCnt="0"/>
      <dgm:spPr/>
    </dgm:pt>
    <dgm:pt modelId="{FDA7727A-C66B-47A5-A1A1-7A2D81B63CE3}" type="pres">
      <dgm:prSet presAssocID="{80569A90-5B43-422D-95C8-7B5DA11D88A6}" presName="parentLeftMargin" presStyleLbl="node1" presStyleIdx="0" presStyleCnt="3"/>
      <dgm:spPr/>
    </dgm:pt>
    <dgm:pt modelId="{FF69DD0B-2992-4D8F-B4DF-CF2627B5BCA4}" type="pres">
      <dgm:prSet presAssocID="{80569A90-5B43-422D-95C8-7B5DA11D88A6}" presName="parentText" presStyleLbl="node1" presStyleIdx="1" presStyleCnt="3">
        <dgm:presLayoutVars>
          <dgm:chMax val="0"/>
          <dgm:bulletEnabled val="1"/>
        </dgm:presLayoutVars>
      </dgm:prSet>
      <dgm:spPr/>
    </dgm:pt>
    <dgm:pt modelId="{FA179543-EB16-40D3-9E58-9BEFD040870F}" type="pres">
      <dgm:prSet presAssocID="{80569A90-5B43-422D-95C8-7B5DA11D88A6}" presName="negativeSpace" presStyleCnt="0"/>
      <dgm:spPr/>
    </dgm:pt>
    <dgm:pt modelId="{230B69A1-E56D-48E2-8A22-EE96CCE42587}" type="pres">
      <dgm:prSet presAssocID="{80569A90-5B43-422D-95C8-7B5DA11D88A6}" presName="childText" presStyleLbl="conFgAcc1" presStyleIdx="1" presStyleCnt="3">
        <dgm:presLayoutVars>
          <dgm:bulletEnabled val="1"/>
        </dgm:presLayoutVars>
      </dgm:prSet>
      <dgm:spPr/>
    </dgm:pt>
    <dgm:pt modelId="{C324FA76-4132-4503-A000-F9E58467BB6A}" type="pres">
      <dgm:prSet presAssocID="{9B6B2BFC-278E-4259-964D-5578F760B412}" presName="spaceBetweenRectangles" presStyleCnt="0"/>
      <dgm:spPr/>
    </dgm:pt>
    <dgm:pt modelId="{BD471EB2-1D37-48B4-98E7-39ABC6FBA040}" type="pres">
      <dgm:prSet presAssocID="{916F4601-AFAA-4A0B-938D-BDBA9EA2BBE7}" presName="parentLin" presStyleCnt="0"/>
      <dgm:spPr/>
    </dgm:pt>
    <dgm:pt modelId="{87FACDAD-C806-4045-B988-459597751AE1}" type="pres">
      <dgm:prSet presAssocID="{916F4601-AFAA-4A0B-938D-BDBA9EA2BBE7}" presName="parentLeftMargin" presStyleLbl="node1" presStyleIdx="1" presStyleCnt="3"/>
      <dgm:spPr/>
    </dgm:pt>
    <dgm:pt modelId="{3FA117E3-8533-43FC-ACC2-6DA675A26658}" type="pres">
      <dgm:prSet presAssocID="{916F4601-AFAA-4A0B-938D-BDBA9EA2BBE7}" presName="parentText" presStyleLbl="node1" presStyleIdx="2" presStyleCnt="3">
        <dgm:presLayoutVars>
          <dgm:chMax val="0"/>
          <dgm:bulletEnabled val="1"/>
        </dgm:presLayoutVars>
      </dgm:prSet>
      <dgm:spPr/>
    </dgm:pt>
    <dgm:pt modelId="{E5664E21-0A7E-4704-98E7-6D8D19C4EDF2}" type="pres">
      <dgm:prSet presAssocID="{916F4601-AFAA-4A0B-938D-BDBA9EA2BBE7}" presName="negativeSpace" presStyleCnt="0"/>
      <dgm:spPr/>
    </dgm:pt>
    <dgm:pt modelId="{71309745-F679-4094-B3C9-0F846B052F86}" type="pres">
      <dgm:prSet presAssocID="{916F4601-AFAA-4A0B-938D-BDBA9EA2BBE7}" presName="childText" presStyleLbl="conFgAcc1" presStyleIdx="2" presStyleCnt="3">
        <dgm:presLayoutVars>
          <dgm:bulletEnabled val="1"/>
        </dgm:presLayoutVars>
      </dgm:prSet>
      <dgm:spPr/>
    </dgm:pt>
  </dgm:ptLst>
  <dgm:cxnLst>
    <dgm:cxn modelId="{87913432-6C55-45B7-80E3-6F719DB05193}" srcId="{A8B1F377-8493-4440-958B-2F6FDBE1E461}" destId="{E2FEFE6C-57F4-4244-9BAC-9D8134F33B20}" srcOrd="0" destOrd="0" parTransId="{B86ED414-8D37-4E4F-B11C-430D3A90F3BA}" sibTransId="{730C55DA-21AF-4FDF-BBF9-3EA77EA852E5}"/>
    <dgm:cxn modelId="{E48D8732-B787-4E44-8FB5-634E892C1436}" type="presOf" srcId="{E2FEFE6C-57F4-4244-9BAC-9D8134F33B20}" destId="{F06A2328-46FA-4F3E-A415-A22D2DACE405}" srcOrd="0" destOrd="0" presId="urn:microsoft.com/office/officeart/2005/8/layout/list1"/>
    <dgm:cxn modelId="{259A923A-F1BB-4F9C-A445-53F546F8C3BD}" type="presOf" srcId="{58EF1CA9-8959-4C04-93BA-21A8B9A10B52}" destId="{F06A2328-46FA-4F3E-A415-A22D2DACE405}" srcOrd="0" destOrd="2" presId="urn:microsoft.com/office/officeart/2005/8/layout/list1"/>
    <dgm:cxn modelId="{3592253B-FC29-4E91-9490-2C3065475A2E}" srcId="{A8B1F377-8493-4440-958B-2F6FDBE1E461}" destId="{366A1A43-1B1B-4459-9EBB-3F5749B9A976}" srcOrd="1" destOrd="0" parTransId="{56102BF1-4D19-4847-B97B-B94B0006A0E2}" sibTransId="{23B42179-BE15-4B4C-BF84-4B4F1B2F5EFB}"/>
    <dgm:cxn modelId="{A5409F3D-0BB2-4445-9D69-87F9EDA662F1}" type="presOf" srcId="{80569A90-5B43-422D-95C8-7B5DA11D88A6}" destId="{FDA7727A-C66B-47A5-A1A1-7A2D81B63CE3}" srcOrd="0" destOrd="0" presId="urn:microsoft.com/office/officeart/2005/8/layout/list1"/>
    <dgm:cxn modelId="{D514F03D-09D7-49E9-9DF5-7F643EC834B9}" type="presOf" srcId="{9AA51EEE-A217-433F-B48D-058F09ECC86E}" destId="{230B69A1-E56D-48E2-8A22-EE96CCE42587}" srcOrd="0" destOrd="0" presId="urn:microsoft.com/office/officeart/2005/8/layout/list1"/>
    <dgm:cxn modelId="{05F85D5E-AA47-4321-98F8-81D5EEBAF441}" srcId="{888B5168-658F-442B-959E-2F381E8C22C6}" destId="{916F4601-AFAA-4A0B-938D-BDBA9EA2BBE7}" srcOrd="2" destOrd="0" parTransId="{93D41D40-76A2-4F0A-AB4D-AA9F2487B1E5}" sibTransId="{C942ED22-2C5F-4AB1-A3D0-72F3D8B06261}"/>
    <dgm:cxn modelId="{36253763-F508-4E66-AF80-4FBA7E6B9A00}" type="presOf" srcId="{036A42A3-F2D0-42DF-8B77-60301143BDFF}" destId="{71309745-F679-4094-B3C9-0F846B052F86}" srcOrd="0" destOrd="0" presId="urn:microsoft.com/office/officeart/2005/8/layout/list1"/>
    <dgm:cxn modelId="{7F3B2766-D3A6-40D6-85B3-0B246C4167AE}" type="presOf" srcId="{CCA46DA3-186F-47E3-B431-954FE6DCD155}" destId="{71309745-F679-4094-B3C9-0F846B052F86}" srcOrd="0" destOrd="1" presId="urn:microsoft.com/office/officeart/2005/8/layout/list1"/>
    <dgm:cxn modelId="{EA251749-87C6-4DB9-A476-A608B9E72A59}" type="presOf" srcId="{A8B1F377-8493-4440-958B-2F6FDBE1E461}" destId="{26697595-4364-4ED7-A6F8-799B0DF50FA9}" srcOrd="1" destOrd="0" presId="urn:microsoft.com/office/officeart/2005/8/layout/list1"/>
    <dgm:cxn modelId="{11741954-BF63-4C60-8308-997794F36F09}" srcId="{80569A90-5B43-422D-95C8-7B5DA11D88A6}" destId="{D2B246B6-ADB2-4A65-8AC0-B92D535FF440}" srcOrd="1" destOrd="0" parTransId="{00B44E66-B884-4D33-A6C8-401644CA04EE}" sibTransId="{4823B82B-F74C-4C85-BEA6-3E3E8864E699}"/>
    <dgm:cxn modelId="{0899A156-DE44-4582-BBE0-7D544888F7FB}" type="presOf" srcId="{80569A90-5B43-422D-95C8-7B5DA11D88A6}" destId="{FF69DD0B-2992-4D8F-B4DF-CF2627B5BCA4}" srcOrd="1" destOrd="0" presId="urn:microsoft.com/office/officeart/2005/8/layout/list1"/>
    <dgm:cxn modelId="{F31B2877-4311-4330-B973-748B4AD685FA}" srcId="{888B5168-658F-442B-959E-2F381E8C22C6}" destId="{80569A90-5B43-422D-95C8-7B5DA11D88A6}" srcOrd="1" destOrd="0" parTransId="{FCD30545-9823-43F6-B968-FEAC3789F7D5}" sibTransId="{9B6B2BFC-278E-4259-964D-5578F760B412}"/>
    <dgm:cxn modelId="{E0C3A57A-C483-42E6-8137-BE0A7C8427C1}" type="presOf" srcId="{0F768119-DA0F-4B3C-9F35-52558B87A43C}" destId="{230B69A1-E56D-48E2-8A22-EE96CCE42587}" srcOrd="0" destOrd="2" presId="urn:microsoft.com/office/officeart/2005/8/layout/list1"/>
    <dgm:cxn modelId="{F42D188A-2E17-4F55-A3A5-D19CCB59A151}" srcId="{916F4601-AFAA-4A0B-938D-BDBA9EA2BBE7}" destId="{036A42A3-F2D0-42DF-8B77-60301143BDFF}" srcOrd="0" destOrd="0" parTransId="{9FA5A2B2-1603-4529-B42D-9D831E4F1121}" sibTransId="{3C3B2120-A21F-4894-8EDD-E29B1EDA1901}"/>
    <dgm:cxn modelId="{9D6AD18A-A51A-41FC-A0C5-E7FBC658DB2F}" srcId="{916F4601-AFAA-4A0B-938D-BDBA9EA2BBE7}" destId="{8C50C4AA-8695-4DD0-9A65-BD35EDDC3FD4}" srcOrd="2" destOrd="0" parTransId="{422D096C-A222-4188-AC11-7CFB7BA1B4BF}" sibTransId="{E535A6B6-11F7-4E4B-A206-95CBA82FC330}"/>
    <dgm:cxn modelId="{DBFDB098-921C-4D54-B285-F345772E3414}" type="presOf" srcId="{8C50C4AA-8695-4DD0-9A65-BD35EDDC3FD4}" destId="{71309745-F679-4094-B3C9-0F846B052F86}" srcOrd="0" destOrd="2" presId="urn:microsoft.com/office/officeart/2005/8/layout/list1"/>
    <dgm:cxn modelId="{A448FE9B-F9CF-4465-891D-BB9AFDB9BE11}" type="presOf" srcId="{916F4601-AFAA-4A0B-938D-BDBA9EA2BBE7}" destId="{87FACDAD-C806-4045-B988-459597751AE1}" srcOrd="0" destOrd="0" presId="urn:microsoft.com/office/officeart/2005/8/layout/list1"/>
    <dgm:cxn modelId="{A0F8D19D-6C39-44B9-BD63-B2AEC26853FC}" type="presOf" srcId="{916F4601-AFAA-4A0B-938D-BDBA9EA2BBE7}" destId="{3FA117E3-8533-43FC-ACC2-6DA675A26658}" srcOrd="1" destOrd="0" presId="urn:microsoft.com/office/officeart/2005/8/layout/list1"/>
    <dgm:cxn modelId="{31DED6A6-6D9E-46A6-BC87-A8A3B845105D}" srcId="{A8B1F377-8493-4440-958B-2F6FDBE1E461}" destId="{58EF1CA9-8959-4C04-93BA-21A8B9A10B52}" srcOrd="2" destOrd="0" parTransId="{4C165CEA-69AA-4EC7-8186-17007506D402}" sibTransId="{A8CBA4ED-EFA9-4D66-913B-5A79606B399F}"/>
    <dgm:cxn modelId="{0D1C4BB0-E260-49E4-BBBB-C659034FEFB3}" type="presOf" srcId="{A8B1F377-8493-4440-958B-2F6FDBE1E461}" destId="{90159A3F-4472-498E-AE5D-63599B3C4684}" srcOrd="0" destOrd="0" presId="urn:microsoft.com/office/officeart/2005/8/layout/list1"/>
    <dgm:cxn modelId="{AF6210B6-AC24-42F5-9F69-5DCAF0680F6C}" type="presOf" srcId="{D2B246B6-ADB2-4A65-8AC0-B92D535FF440}" destId="{230B69A1-E56D-48E2-8A22-EE96CCE42587}" srcOrd="0" destOrd="1" presId="urn:microsoft.com/office/officeart/2005/8/layout/list1"/>
    <dgm:cxn modelId="{F16F4FBA-70C6-41A8-835B-2039F052878E}" srcId="{916F4601-AFAA-4A0B-938D-BDBA9EA2BBE7}" destId="{CCA46DA3-186F-47E3-B431-954FE6DCD155}" srcOrd="1" destOrd="0" parTransId="{9A55830A-41C6-4EA3-971C-27EC68EC3169}" sibTransId="{894C06D3-B666-486C-BB36-D8E40C1B73A0}"/>
    <dgm:cxn modelId="{E21EE4D5-549D-4DB2-BB76-252D77AB2DF0}" srcId="{80569A90-5B43-422D-95C8-7B5DA11D88A6}" destId="{0F768119-DA0F-4B3C-9F35-52558B87A43C}" srcOrd="2" destOrd="0" parTransId="{ACCAA2A7-ACE9-4CC4-961A-8F08C0A02FD8}" sibTransId="{DA8F2441-01C4-49BD-A886-815F51D1E1EC}"/>
    <dgm:cxn modelId="{47BEEBD9-CEBF-4050-A0AC-C9119832ABBF}" srcId="{80569A90-5B43-422D-95C8-7B5DA11D88A6}" destId="{9AA51EEE-A217-433F-B48D-058F09ECC86E}" srcOrd="0" destOrd="0" parTransId="{94085929-7E36-43C1-AD47-8C1728200527}" sibTransId="{A4F57F7A-F195-4D3C-81F8-265EE4EC6DB1}"/>
    <dgm:cxn modelId="{B44FCCE0-FC99-4598-924C-08CEC81E819B}" type="presOf" srcId="{888B5168-658F-442B-959E-2F381E8C22C6}" destId="{4C5124EE-3738-4A63-927C-574C40B83E7F}" srcOrd="0" destOrd="0" presId="urn:microsoft.com/office/officeart/2005/8/layout/list1"/>
    <dgm:cxn modelId="{074B5DF0-8940-4B66-A209-5A90E474D6A6}" type="presOf" srcId="{366A1A43-1B1B-4459-9EBB-3F5749B9A976}" destId="{F06A2328-46FA-4F3E-A415-A22D2DACE405}" srcOrd="0" destOrd="1" presId="urn:microsoft.com/office/officeart/2005/8/layout/list1"/>
    <dgm:cxn modelId="{363FAEFE-3D4D-4D1A-987C-3A3938AC37CF}" srcId="{888B5168-658F-442B-959E-2F381E8C22C6}" destId="{A8B1F377-8493-4440-958B-2F6FDBE1E461}" srcOrd="0" destOrd="0" parTransId="{9A121BBB-CC78-4E8C-ABB4-F75A9548A1BD}" sibTransId="{6BB130B7-2A00-4EEE-8D45-D8CAF35F96E7}"/>
    <dgm:cxn modelId="{0219F013-6EA1-4C42-9999-1FAA753EADC4}" type="presParOf" srcId="{4C5124EE-3738-4A63-927C-574C40B83E7F}" destId="{6A3119E0-DE8B-4582-BE76-D5A6952B3617}" srcOrd="0" destOrd="0" presId="urn:microsoft.com/office/officeart/2005/8/layout/list1"/>
    <dgm:cxn modelId="{AFB82050-CA8A-4F71-9D95-B4DBAFE1884B}" type="presParOf" srcId="{6A3119E0-DE8B-4582-BE76-D5A6952B3617}" destId="{90159A3F-4472-498E-AE5D-63599B3C4684}" srcOrd="0" destOrd="0" presId="urn:microsoft.com/office/officeart/2005/8/layout/list1"/>
    <dgm:cxn modelId="{AAC88F7B-FC47-4BB2-8FCD-5002516C4A64}" type="presParOf" srcId="{6A3119E0-DE8B-4582-BE76-D5A6952B3617}" destId="{26697595-4364-4ED7-A6F8-799B0DF50FA9}" srcOrd="1" destOrd="0" presId="urn:microsoft.com/office/officeart/2005/8/layout/list1"/>
    <dgm:cxn modelId="{BC64F3F5-B0F0-4C74-9782-2AA67D7E04EB}" type="presParOf" srcId="{4C5124EE-3738-4A63-927C-574C40B83E7F}" destId="{B86F9DC1-1199-4C92-A317-9F759B102151}" srcOrd="1" destOrd="0" presId="urn:microsoft.com/office/officeart/2005/8/layout/list1"/>
    <dgm:cxn modelId="{F43975E1-D1A2-49A3-8125-E58ABF53EC9F}" type="presParOf" srcId="{4C5124EE-3738-4A63-927C-574C40B83E7F}" destId="{F06A2328-46FA-4F3E-A415-A22D2DACE405}" srcOrd="2" destOrd="0" presId="urn:microsoft.com/office/officeart/2005/8/layout/list1"/>
    <dgm:cxn modelId="{72B552DD-5F81-44C0-8019-A8CA0FB0CD73}" type="presParOf" srcId="{4C5124EE-3738-4A63-927C-574C40B83E7F}" destId="{D27FACC1-64D7-44B4-8B29-363246F32F4E}" srcOrd="3" destOrd="0" presId="urn:microsoft.com/office/officeart/2005/8/layout/list1"/>
    <dgm:cxn modelId="{F8DB541D-75CA-4875-8129-DC61E85A4220}" type="presParOf" srcId="{4C5124EE-3738-4A63-927C-574C40B83E7F}" destId="{ABFCCF48-AD0D-410A-A69B-38AE5975308F}" srcOrd="4" destOrd="0" presId="urn:microsoft.com/office/officeart/2005/8/layout/list1"/>
    <dgm:cxn modelId="{141B0A41-A68C-486A-A76D-91044DE9C758}" type="presParOf" srcId="{ABFCCF48-AD0D-410A-A69B-38AE5975308F}" destId="{FDA7727A-C66B-47A5-A1A1-7A2D81B63CE3}" srcOrd="0" destOrd="0" presId="urn:microsoft.com/office/officeart/2005/8/layout/list1"/>
    <dgm:cxn modelId="{0C5A6052-2B52-4D44-B16B-828BBD09560C}" type="presParOf" srcId="{ABFCCF48-AD0D-410A-A69B-38AE5975308F}" destId="{FF69DD0B-2992-4D8F-B4DF-CF2627B5BCA4}" srcOrd="1" destOrd="0" presId="urn:microsoft.com/office/officeart/2005/8/layout/list1"/>
    <dgm:cxn modelId="{0B24995A-606D-4795-8056-7BC6A6896E3D}" type="presParOf" srcId="{4C5124EE-3738-4A63-927C-574C40B83E7F}" destId="{FA179543-EB16-40D3-9E58-9BEFD040870F}" srcOrd="5" destOrd="0" presId="urn:microsoft.com/office/officeart/2005/8/layout/list1"/>
    <dgm:cxn modelId="{F5E9F644-C048-46BF-BFEF-9BF972653B99}" type="presParOf" srcId="{4C5124EE-3738-4A63-927C-574C40B83E7F}" destId="{230B69A1-E56D-48E2-8A22-EE96CCE42587}" srcOrd="6" destOrd="0" presId="urn:microsoft.com/office/officeart/2005/8/layout/list1"/>
    <dgm:cxn modelId="{4AFFB306-9540-41C1-977E-B13974EFFDE0}" type="presParOf" srcId="{4C5124EE-3738-4A63-927C-574C40B83E7F}" destId="{C324FA76-4132-4503-A000-F9E58467BB6A}" srcOrd="7" destOrd="0" presId="urn:microsoft.com/office/officeart/2005/8/layout/list1"/>
    <dgm:cxn modelId="{321783B4-A5CD-43A2-974D-E28A1ECCD300}" type="presParOf" srcId="{4C5124EE-3738-4A63-927C-574C40B83E7F}" destId="{BD471EB2-1D37-48B4-98E7-39ABC6FBA040}" srcOrd="8" destOrd="0" presId="urn:microsoft.com/office/officeart/2005/8/layout/list1"/>
    <dgm:cxn modelId="{F9E73845-F56D-42FD-BD0A-5A40BECBE707}" type="presParOf" srcId="{BD471EB2-1D37-48B4-98E7-39ABC6FBA040}" destId="{87FACDAD-C806-4045-B988-459597751AE1}" srcOrd="0" destOrd="0" presId="urn:microsoft.com/office/officeart/2005/8/layout/list1"/>
    <dgm:cxn modelId="{462D50D3-96BA-4779-AC48-B2029DBCC12A}" type="presParOf" srcId="{BD471EB2-1D37-48B4-98E7-39ABC6FBA040}" destId="{3FA117E3-8533-43FC-ACC2-6DA675A26658}" srcOrd="1" destOrd="0" presId="urn:microsoft.com/office/officeart/2005/8/layout/list1"/>
    <dgm:cxn modelId="{0F2B9827-4896-4105-9E11-C169CF758C17}" type="presParOf" srcId="{4C5124EE-3738-4A63-927C-574C40B83E7F}" destId="{E5664E21-0A7E-4704-98E7-6D8D19C4EDF2}" srcOrd="9" destOrd="0" presId="urn:microsoft.com/office/officeart/2005/8/layout/list1"/>
    <dgm:cxn modelId="{90812C25-4E92-48F6-A3AF-29C562CF8A6C}" type="presParOf" srcId="{4C5124EE-3738-4A63-927C-574C40B83E7F}" destId="{71309745-F679-4094-B3C9-0F846B052F8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E9AF61-E7E9-4B3D-B6B2-81942449F4FC}"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A5E2378-29CD-4F5F-9317-8B8755CEEC46}">
      <dgm:prSet/>
      <dgm:spPr/>
      <dgm:t>
        <a:bodyPr/>
        <a:lstStyle/>
        <a:p>
          <a:r>
            <a:rPr lang="en-CA"/>
            <a:t>During testing you can put it in the “Debug Properties”</a:t>
          </a:r>
          <a:endParaRPr lang="en-US"/>
        </a:p>
      </dgm:t>
    </dgm:pt>
    <dgm:pt modelId="{8DDD1E4A-00F3-43C3-9F8B-B3E42F860138}" type="parTrans" cxnId="{07A8E903-522E-4D09-BB99-F5CCBD7E0C93}">
      <dgm:prSet/>
      <dgm:spPr/>
      <dgm:t>
        <a:bodyPr/>
        <a:lstStyle/>
        <a:p>
          <a:endParaRPr lang="en-US"/>
        </a:p>
      </dgm:t>
    </dgm:pt>
    <dgm:pt modelId="{AA1605C1-97A1-43D0-9029-19A4FB61C39A}" type="sibTrans" cxnId="{07A8E903-522E-4D09-BB99-F5CCBD7E0C93}">
      <dgm:prSet/>
      <dgm:spPr/>
      <dgm:t>
        <a:bodyPr/>
        <a:lstStyle/>
        <a:p>
          <a:endParaRPr lang="en-US"/>
        </a:p>
      </dgm:t>
    </dgm:pt>
    <dgm:pt modelId="{A71A82B2-1DF3-4B77-BE46-F5A7DA80B819}">
      <dgm:prSet/>
      <dgm:spPr/>
      <dgm:t>
        <a:bodyPr/>
        <a:lstStyle/>
        <a:p>
          <a:r>
            <a:rPr lang="en-CA"/>
            <a:t>You can call it manually from command-line</a:t>
          </a:r>
          <a:endParaRPr lang="en-US"/>
        </a:p>
      </dgm:t>
    </dgm:pt>
    <dgm:pt modelId="{49BD5E9D-A5FA-4E76-AD84-DC865CB2258B}" type="parTrans" cxnId="{F28AE346-1565-4F0D-BEE9-F7CA0CDBD583}">
      <dgm:prSet/>
      <dgm:spPr/>
      <dgm:t>
        <a:bodyPr/>
        <a:lstStyle/>
        <a:p>
          <a:endParaRPr lang="en-US"/>
        </a:p>
      </dgm:t>
    </dgm:pt>
    <dgm:pt modelId="{595461C7-3BB8-4E41-90E0-7708B0EF4B0C}" type="sibTrans" cxnId="{F28AE346-1565-4F0D-BEE9-F7CA0CDBD583}">
      <dgm:prSet/>
      <dgm:spPr/>
      <dgm:t>
        <a:bodyPr/>
        <a:lstStyle/>
        <a:p>
          <a:endParaRPr lang="en-US"/>
        </a:p>
      </dgm:t>
    </dgm:pt>
    <dgm:pt modelId="{C5A0F888-01F2-45DF-BCD2-CBFABC7A12A1}" type="pres">
      <dgm:prSet presAssocID="{83E9AF61-E7E9-4B3D-B6B2-81942449F4FC}" presName="hierChild1" presStyleCnt="0">
        <dgm:presLayoutVars>
          <dgm:chPref val="1"/>
          <dgm:dir/>
          <dgm:animOne val="branch"/>
          <dgm:animLvl val="lvl"/>
          <dgm:resizeHandles/>
        </dgm:presLayoutVars>
      </dgm:prSet>
      <dgm:spPr/>
    </dgm:pt>
    <dgm:pt modelId="{30979359-A4B9-45C6-AE00-4871F6B3E6CE}" type="pres">
      <dgm:prSet presAssocID="{1A5E2378-29CD-4F5F-9317-8B8755CEEC46}" presName="hierRoot1" presStyleCnt="0"/>
      <dgm:spPr/>
    </dgm:pt>
    <dgm:pt modelId="{5C162F51-9F51-4D87-8CCE-75D361C740A5}" type="pres">
      <dgm:prSet presAssocID="{1A5E2378-29CD-4F5F-9317-8B8755CEEC46}" presName="composite" presStyleCnt="0"/>
      <dgm:spPr/>
    </dgm:pt>
    <dgm:pt modelId="{CD134D46-3817-4F13-B955-FD5054DBB185}" type="pres">
      <dgm:prSet presAssocID="{1A5E2378-29CD-4F5F-9317-8B8755CEEC46}" presName="background" presStyleLbl="node0" presStyleIdx="0" presStyleCnt="2"/>
      <dgm:spPr/>
    </dgm:pt>
    <dgm:pt modelId="{3687C085-E85D-41AF-B145-3C9FA764B311}" type="pres">
      <dgm:prSet presAssocID="{1A5E2378-29CD-4F5F-9317-8B8755CEEC46}" presName="text" presStyleLbl="fgAcc0" presStyleIdx="0" presStyleCnt="2">
        <dgm:presLayoutVars>
          <dgm:chPref val="3"/>
        </dgm:presLayoutVars>
      </dgm:prSet>
      <dgm:spPr/>
    </dgm:pt>
    <dgm:pt modelId="{787EC299-ABAC-4C2D-87E4-28C5491777C7}" type="pres">
      <dgm:prSet presAssocID="{1A5E2378-29CD-4F5F-9317-8B8755CEEC46}" presName="hierChild2" presStyleCnt="0"/>
      <dgm:spPr/>
    </dgm:pt>
    <dgm:pt modelId="{2C11648B-B7DC-4A31-979E-0F7221D35E57}" type="pres">
      <dgm:prSet presAssocID="{A71A82B2-1DF3-4B77-BE46-F5A7DA80B819}" presName="hierRoot1" presStyleCnt="0"/>
      <dgm:spPr/>
    </dgm:pt>
    <dgm:pt modelId="{F4A7B041-1FC4-46FA-8270-9F6F093D7053}" type="pres">
      <dgm:prSet presAssocID="{A71A82B2-1DF3-4B77-BE46-F5A7DA80B819}" presName="composite" presStyleCnt="0"/>
      <dgm:spPr/>
    </dgm:pt>
    <dgm:pt modelId="{19DE5511-B7A6-4E07-A40A-4F50026EBF52}" type="pres">
      <dgm:prSet presAssocID="{A71A82B2-1DF3-4B77-BE46-F5A7DA80B819}" presName="background" presStyleLbl="node0" presStyleIdx="1" presStyleCnt="2"/>
      <dgm:spPr/>
    </dgm:pt>
    <dgm:pt modelId="{13D2A0AF-2BF1-4FB7-923E-B4483037C73E}" type="pres">
      <dgm:prSet presAssocID="{A71A82B2-1DF3-4B77-BE46-F5A7DA80B819}" presName="text" presStyleLbl="fgAcc0" presStyleIdx="1" presStyleCnt="2">
        <dgm:presLayoutVars>
          <dgm:chPref val="3"/>
        </dgm:presLayoutVars>
      </dgm:prSet>
      <dgm:spPr/>
    </dgm:pt>
    <dgm:pt modelId="{EAF42E1B-AD43-4EAA-BAB7-30CFEE37A3DF}" type="pres">
      <dgm:prSet presAssocID="{A71A82B2-1DF3-4B77-BE46-F5A7DA80B819}" presName="hierChild2" presStyleCnt="0"/>
      <dgm:spPr/>
    </dgm:pt>
  </dgm:ptLst>
  <dgm:cxnLst>
    <dgm:cxn modelId="{FD4A6D02-FEB4-4F4F-B84E-554105820433}" type="presOf" srcId="{A71A82B2-1DF3-4B77-BE46-F5A7DA80B819}" destId="{13D2A0AF-2BF1-4FB7-923E-B4483037C73E}" srcOrd="0" destOrd="0" presId="urn:microsoft.com/office/officeart/2005/8/layout/hierarchy1"/>
    <dgm:cxn modelId="{07A8E903-522E-4D09-BB99-F5CCBD7E0C93}" srcId="{83E9AF61-E7E9-4B3D-B6B2-81942449F4FC}" destId="{1A5E2378-29CD-4F5F-9317-8B8755CEEC46}" srcOrd="0" destOrd="0" parTransId="{8DDD1E4A-00F3-43C3-9F8B-B3E42F860138}" sibTransId="{AA1605C1-97A1-43D0-9029-19A4FB61C39A}"/>
    <dgm:cxn modelId="{F8E7B22E-DC5B-4B22-9900-165B6CA7925D}" type="presOf" srcId="{1A5E2378-29CD-4F5F-9317-8B8755CEEC46}" destId="{3687C085-E85D-41AF-B145-3C9FA764B311}" srcOrd="0" destOrd="0" presId="urn:microsoft.com/office/officeart/2005/8/layout/hierarchy1"/>
    <dgm:cxn modelId="{F28AE346-1565-4F0D-BEE9-F7CA0CDBD583}" srcId="{83E9AF61-E7E9-4B3D-B6B2-81942449F4FC}" destId="{A71A82B2-1DF3-4B77-BE46-F5A7DA80B819}" srcOrd="1" destOrd="0" parTransId="{49BD5E9D-A5FA-4E76-AD84-DC865CB2258B}" sibTransId="{595461C7-3BB8-4E41-90E0-7708B0EF4B0C}"/>
    <dgm:cxn modelId="{496EDDA8-D1AE-4FD3-82B5-886F8E3CD66E}" type="presOf" srcId="{83E9AF61-E7E9-4B3D-B6B2-81942449F4FC}" destId="{C5A0F888-01F2-45DF-BCD2-CBFABC7A12A1}" srcOrd="0" destOrd="0" presId="urn:microsoft.com/office/officeart/2005/8/layout/hierarchy1"/>
    <dgm:cxn modelId="{DC7433EE-21B3-47BB-AEB5-C8DE30E53765}" type="presParOf" srcId="{C5A0F888-01F2-45DF-BCD2-CBFABC7A12A1}" destId="{30979359-A4B9-45C6-AE00-4871F6B3E6CE}" srcOrd="0" destOrd="0" presId="urn:microsoft.com/office/officeart/2005/8/layout/hierarchy1"/>
    <dgm:cxn modelId="{D414E1CE-3B89-408A-98A4-E1E95EF17237}" type="presParOf" srcId="{30979359-A4B9-45C6-AE00-4871F6B3E6CE}" destId="{5C162F51-9F51-4D87-8CCE-75D361C740A5}" srcOrd="0" destOrd="0" presId="urn:microsoft.com/office/officeart/2005/8/layout/hierarchy1"/>
    <dgm:cxn modelId="{FA6AA352-A8BA-4CD9-ADE4-499D0F972BCA}" type="presParOf" srcId="{5C162F51-9F51-4D87-8CCE-75D361C740A5}" destId="{CD134D46-3817-4F13-B955-FD5054DBB185}" srcOrd="0" destOrd="0" presId="urn:microsoft.com/office/officeart/2005/8/layout/hierarchy1"/>
    <dgm:cxn modelId="{7DDC5591-9E60-4CEB-8F46-3F80A1F88C4A}" type="presParOf" srcId="{5C162F51-9F51-4D87-8CCE-75D361C740A5}" destId="{3687C085-E85D-41AF-B145-3C9FA764B311}" srcOrd="1" destOrd="0" presId="urn:microsoft.com/office/officeart/2005/8/layout/hierarchy1"/>
    <dgm:cxn modelId="{9A77E582-8452-4CF9-B589-FDE32321F783}" type="presParOf" srcId="{30979359-A4B9-45C6-AE00-4871F6B3E6CE}" destId="{787EC299-ABAC-4C2D-87E4-28C5491777C7}" srcOrd="1" destOrd="0" presId="urn:microsoft.com/office/officeart/2005/8/layout/hierarchy1"/>
    <dgm:cxn modelId="{A5224226-2EAD-4E92-8581-6FA581D83582}" type="presParOf" srcId="{C5A0F888-01F2-45DF-BCD2-CBFABC7A12A1}" destId="{2C11648B-B7DC-4A31-979E-0F7221D35E57}" srcOrd="1" destOrd="0" presId="urn:microsoft.com/office/officeart/2005/8/layout/hierarchy1"/>
    <dgm:cxn modelId="{867F5784-8C87-4B33-B21B-A78E44C2996A}" type="presParOf" srcId="{2C11648B-B7DC-4A31-979E-0F7221D35E57}" destId="{F4A7B041-1FC4-46FA-8270-9F6F093D7053}" srcOrd="0" destOrd="0" presId="urn:microsoft.com/office/officeart/2005/8/layout/hierarchy1"/>
    <dgm:cxn modelId="{CA0B1A4E-30C5-4144-9B8A-CEC47706DC11}" type="presParOf" srcId="{F4A7B041-1FC4-46FA-8270-9F6F093D7053}" destId="{19DE5511-B7A6-4E07-A40A-4F50026EBF52}" srcOrd="0" destOrd="0" presId="urn:microsoft.com/office/officeart/2005/8/layout/hierarchy1"/>
    <dgm:cxn modelId="{E5958F41-90F4-46CC-8893-8A021C7D22F9}" type="presParOf" srcId="{F4A7B041-1FC4-46FA-8270-9F6F093D7053}" destId="{13D2A0AF-2BF1-4FB7-923E-B4483037C73E}" srcOrd="1" destOrd="0" presId="urn:microsoft.com/office/officeart/2005/8/layout/hierarchy1"/>
    <dgm:cxn modelId="{A847453E-B281-421D-AB09-6C577053DBBA}" type="presParOf" srcId="{2C11648B-B7DC-4A31-979E-0F7221D35E57}" destId="{EAF42E1B-AD43-4EAA-BAB7-30CFEE37A3D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5E83A9F-DA2E-4BFB-91C3-470D4BFAAAE5}" type="doc">
      <dgm:prSet loTypeId="urn:microsoft.com/office/officeart/2005/8/layout/matrix3" loCatId="matrix" qsTypeId="urn:microsoft.com/office/officeart/2005/8/quickstyle/simple4" qsCatId="simple" csTypeId="urn:microsoft.com/office/officeart/2005/8/colors/colorful1" csCatId="colorful" phldr="1"/>
      <dgm:spPr/>
      <dgm:t>
        <a:bodyPr/>
        <a:lstStyle/>
        <a:p>
          <a:endParaRPr lang="en-US"/>
        </a:p>
      </dgm:t>
    </dgm:pt>
    <dgm:pt modelId="{118D8F02-033B-410A-81D5-377750876547}">
      <dgm:prSet/>
      <dgm:spPr/>
      <dgm:t>
        <a:bodyPr/>
        <a:lstStyle/>
        <a:p>
          <a:r>
            <a:rPr lang="en-CA"/>
            <a:t>They represent text in a computer program</a:t>
          </a:r>
          <a:endParaRPr lang="en-US"/>
        </a:p>
      </dgm:t>
    </dgm:pt>
    <dgm:pt modelId="{0E41AE32-8374-403D-9428-AE98F4BBAF62}" type="parTrans" cxnId="{929DBC87-EEF0-4CC3-A896-8FD56DA3A418}">
      <dgm:prSet/>
      <dgm:spPr/>
      <dgm:t>
        <a:bodyPr/>
        <a:lstStyle/>
        <a:p>
          <a:endParaRPr lang="en-US"/>
        </a:p>
      </dgm:t>
    </dgm:pt>
    <dgm:pt modelId="{9E9DBC01-2873-4E8F-8234-1424E266153B}" type="sibTrans" cxnId="{929DBC87-EEF0-4CC3-A896-8FD56DA3A418}">
      <dgm:prSet/>
      <dgm:spPr/>
      <dgm:t>
        <a:bodyPr/>
        <a:lstStyle/>
        <a:p>
          <a:endParaRPr lang="en-US"/>
        </a:p>
      </dgm:t>
    </dgm:pt>
    <dgm:pt modelId="{BA4B0692-ADD0-4582-A910-2744D837944E}">
      <dgm:prSet/>
      <dgm:spPr/>
      <dgm:t>
        <a:bodyPr/>
        <a:lstStyle/>
        <a:p>
          <a:r>
            <a:rPr lang="en-CA" dirty="0"/>
            <a:t>Are collections of 16-bit characters </a:t>
          </a:r>
          <a:endParaRPr lang="en-US" dirty="0"/>
        </a:p>
      </dgm:t>
    </dgm:pt>
    <dgm:pt modelId="{9435EAA5-2537-4BAF-87C7-E4AA5038D58C}" type="parTrans" cxnId="{91337270-FBF0-4CDF-8F59-C8A662BC4076}">
      <dgm:prSet/>
      <dgm:spPr/>
      <dgm:t>
        <a:bodyPr/>
        <a:lstStyle/>
        <a:p>
          <a:endParaRPr lang="en-US"/>
        </a:p>
      </dgm:t>
    </dgm:pt>
    <dgm:pt modelId="{88C27932-DF98-4491-984E-D02B53B6C910}" type="sibTrans" cxnId="{91337270-FBF0-4CDF-8F59-C8A662BC4076}">
      <dgm:prSet/>
      <dgm:spPr/>
      <dgm:t>
        <a:bodyPr/>
        <a:lstStyle/>
        <a:p>
          <a:endParaRPr lang="en-US"/>
        </a:p>
      </dgm:t>
    </dgm:pt>
    <dgm:pt modelId="{B67FCED7-68B0-4136-8F1D-500F3B25AC6E}">
      <dgm:prSet/>
      <dgm:spPr/>
      <dgm:t>
        <a:bodyPr/>
        <a:lstStyle/>
        <a:p>
          <a:r>
            <a:rPr lang="en-CA"/>
            <a:t>Can be indexed, they have a length </a:t>
          </a:r>
          <a:endParaRPr lang="en-US"/>
        </a:p>
      </dgm:t>
    </dgm:pt>
    <dgm:pt modelId="{FEF030B7-544C-4D65-99C3-61C51F9526F2}" type="parTrans" cxnId="{36CB6DBC-7BAA-4DB2-BEC8-AB12608352ED}">
      <dgm:prSet/>
      <dgm:spPr/>
      <dgm:t>
        <a:bodyPr/>
        <a:lstStyle/>
        <a:p>
          <a:endParaRPr lang="en-US"/>
        </a:p>
      </dgm:t>
    </dgm:pt>
    <dgm:pt modelId="{F745B4B2-8947-4FFE-9D49-8E60720217A8}" type="sibTrans" cxnId="{36CB6DBC-7BAA-4DB2-BEC8-AB12608352ED}">
      <dgm:prSet/>
      <dgm:spPr/>
      <dgm:t>
        <a:bodyPr/>
        <a:lstStyle/>
        <a:p>
          <a:endParaRPr lang="en-US"/>
        </a:p>
      </dgm:t>
    </dgm:pt>
    <dgm:pt modelId="{935CCED7-3856-48B8-974A-0D3EC817FFF1}">
      <dgm:prSet/>
      <dgm:spPr/>
      <dgm:t>
        <a:bodyPr/>
        <a:lstStyle/>
        <a:p>
          <a:r>
            <a:rPr lang="en-CA"/>
            <a:t>Are immutable: cannot be changed</a:t>
          </a:r>
          <a:endParaRPr lang="en-US"/>
        </a:p>
      </dgm:t>
    </dgm:pt>
    <dgm:pt modelId="{DA5080F6-03F8-4FFF-BA92-1B43A2AE34B3}" type="parTrans" cxnId="{33C85B59-18F5-437E-B85A-1FC1D2B6674C}">
      <dgm:prSet/>
      <dgm:spPr/>
      <dgm:t>
        <a:bodyPr/>
        <a:lstStyle/>
        <a:p>
          <a:endParaRPr lang="en-US"/>
        </a:p>
      </dgm:t>
    </dgm:pt>
    <dgm:pt modelId="{6372AACE-6CC4-4834-9A2E-0C3BBA686CCD}" type="sibTrans" cxnId="{33C85B59-18F5-437E-B85A-1FC1D2B6674C}">
      <dgm:prSet/>
      <dgm:spPr/>
      <dgm:t>
        <a:bodyPr/>
        <a:lstStyle/>
        <a:p>
          <a:endParaRPr lang="en-US"/>
        </a:p>
      </dgm:t>
    </dgm:pt>
    <dgm:pt modelId="{E030CF1F-8A1D-4DC6-A249-9547B7F0A657}" type="pres">
      <dgm:prSet presAssocID="{C5E83A9F-DA2E-4BFB-91C3-470D4BFAAAE5}" presName="matrix" presStyleCnt="0">
        <dgm:presLayoutVars>
          <dgm:chMax val="1"/>
          <dgm:dir/>
          <dgm:resizeHandles val="exact"/>
        </dgm:presLayoutVars>
      </dgm:prSet>
      <dgm:spPr/>
    </dgm:pt>
    <dgm:pt modelId="{6AD4CC45-4C7D-4D69-887F-D9CE9007E49D}" type="pres">
      <dgm:prSet presAssocID="{C5E83A9F-DA2E-4BFB-91C3-470D4BFAAAE5}" presName="diamond" presStyleLbl="bgShp" presStyleIdx="0" presStyleCnt="1"/>
      <dgm:spPr/>
    </dgm:pt>
    <dgm:pt modelId="{19A806AD-EF33-4387-8CB3-9C6DCB02667F}" type="pres">
      <dgm:prSet presAssocID="{C5E83A9F-DA2E-4BFB-91C3-470D4BFAAAE5}" presName="quad1" presStyleLbl="node1" presStyleIdx="0" presStyleCnt="4">
        <dgm:presLayoutVars>
          <dgm:chMax val="0"/>
          <dgm:chPref val="0"/>
          <dgm:bulletEnabled val="1"/>
        </dgm:presLayoutVars>
      </dgm:prSet>
      <dgm:spPr/>
    </dgm:pt>
    <dgm:pt modelId="{E6BCFF1A-0ACD-4DE8-BA98-14EE0D866E82}" type="pres">
      <dgm:prSet presAssocID="{C5E83A9F-DA2E-4BFB-91C3-470D4BFAAAE5}" presName="quad2" presStyleLbl="node1" presStyleIdx="1" presStyleCnt="4">
        <dgm:presLayoutVars>
          <dgm:chMax val="0"/>
          <dgm:chPref val="0"/>
          <dgm:bulletEnabled val="1"/>
        </dgm:presLayoutVars>
      </dgm:prSet>
      <dgm:spPr/>
    </dgm:pt>
    <dgm:pt modelId="{FBCB7999-9EFE-4378-9770-1A87237C35AD}" type="pres">
      <dgm:prSet presAssocID="{C5E83A9F-DA2E-4BFB-91C3-470D4BFAAAE5}" presName="quad3" presStyleLbl="node1" presStyleIdx="2" presStyleCnt="4">
        <dgm:presLayoutVars>
          <dgm:chMax val="0"/>
          <dgm:chPref val="0"/>
          <dgm:bulletEnabled val="1"/>
        </dgm:presLayoutVars>
      </dgm:prSet>
      <dgm:spPr/>
    </dgm:pt>
    <dgm:pt modelId="{C6EE7BF9-ED37-40EB-9CF2-085182BE74DD}" type="pres">
      <dgm:prSet presAssocID="{C5E83A9F-DA2E-4BFB-91C3-470D4BFAAAE5}" presName="quad4" presStyleLbl="node1" presStyleIdx="3" presStyleCnt="4">
        <dgm:presLayoutVars>
          <dgm:chMax val="0"/>
          <dgm:chPref val="0"/>
          <dgm:bulletEnabled val="1"/>
        </dgm:presLayoutVars>
      </dgm:prSet>
      <dgm:spPr/>
    </dgm:pt>
  </dgm:ptLst>
  <dgm:cxnLst>
    <dgm:cxn modelId="{547B9302-2ECE-4029-AC47-7BE4BFDB183E}" type="presOf" srcId="{BA4B0692-ADD0-4582-A910-2744D837944E}" destId="{E6BCFF1A-0ACD-4DE8-BA98-14EE0D866E82}" srcOrd="0" destOrd="0" presId="urn:microsoft.com/office/officeart/2005/8/layout/matrix3"/>
    <dgm:cxn modelId="{DC533137-92C4-4C85-92D5-D905D0AA016A}" type="presOf" srcId="{C5E83A9F-DA2E-4BFB-91C3-470D4BFAAAE5}" destId="{E030CF1F-8A1D-4DC6-A249-9547B7F0A657}" srcOrd="0" destOrd="0" presId="urn:microsoft.com/office/officeart/2005/8/layout/matrix3"/>
    <dgm:cxn modelId="{91337270-FBF0-4CDF-8F59-C8A662BC4076}" srcId="{C5E83A9F-DA2E-4BFB-91C3-470D4BFAAAE5}" destId="{BA4B0692-ADD0-4582-A910-2744D837944E}" srcOrd="1" destOrd="0" parTransId="{9435EAA5-2537-4BAF-87C7-E4AA5038D58C}" sibTransId="{88C27932-DF98-4491-984E-D02B53B6C910}"/>
    <dgm:cxn modelId="{33C85B59-18F5-437E-B85A-1FC1D2B6674C}" srcId="{C5E83A9F-DA2E-4BFB-91C3-470D4BFAAAE5}" destId="{935CCED7-3856-48B8-974A-0D3EC817FFF1}" srcOrd="3" destOrd="0" parTransId="{DA5080F6-03F8-4FFF-BA92-1B43A2AE34B3}" sibTransId="{6372AACE-6CC4-4834-9A2E-0C3BBA686CCD}"/>
    <dgm:cxn modelId="{AD9C407B-CB6F-4043-ADC8-3C43E4B4638E}" type="presOf" srcId="{118D8F02-033B-410A-81D5-377750876547}" destId="{19A806AD-EF33-4387-8CB3-9C6DCB02667F}" srcOrd="0" destOrd="0" presId="urn:microsoft.com/office/officeart/2005/8/layout/matrix3"/>
    <dgm:cxn modelId="{929DBC87-EEF0-4CC3-A896-8FD56DA3A418}" srcId="{C5E83A9F-DA2E-4BFB-91C3-470D4BFAAAE5}" destId="{118D8F02-033B-410A-81D5-377750876547}" srcOrd="0" destOrd="0" parTransId="{0E41AE32-8374-403D-9428-AE98F4BBAF62}" sibTransId="{9E9DBC01-2873-4E8F-8234-1424E266153B}"/>
    <dgm:cxn modelId="{36CB6DBC-7BAA-4DB2-BEC8-AB12608352ED}" srcId="{C5E83A9F-DA2E-4BFB-91C3-470D4BFAAAE5}" destId="{B67FCED7-68B0-4136-8F1D-500F3B25AC6E}" srcOrd="2" destOrd="0" parTransId="{FEF030B7-544C-4D65-99C3-61C51F9526F2}" sibTransId="{F745B4B2-8947-4FFE-9D49-8E60720217A8}"/>
    <dgm:cxn modelId="{FB5054D3-DE08-4394-A128-8D11775143F9}" type="presOf" srcId="{B67FCED7-68B0-4136-8F1D-500F3B25AC6E}" destId="{FBCB7999-9EFE-4378-9770-1A87237C35AD}" srcOrd="0" destOrd="0" presId="urn:microsoft.com/office/officeart/2005/8/layout/matrix3"/>
    <dgm:cxn modelId="{489FE9D8-310A-4F56-A1E9-76476772EC84}" type="presOf" srcId="{935CCED7-3856-48B8-974A-0D3EC817FFF1}" destId="{C6EE7BF9-ED37-40EB-9CF2-085182BE74DD}" srcOrd="0" destOrd="0" presId="urn:microsoft.com/office/officeart/2005/8/layout/matrix3"/>
    <dgm:cxn modelId="{B6532270-1ADE-4A88-A6F7-41E00C8F97DA}" type="presParOf" srcId="{E030CF1F-8A1D-4DC6-A249-9547B7F0A657}" destId="{6AD4CC45-4C7D-4D69-887F-D9CE9007E49D}" srcOrd="0" destOrd="0" presId="urn:microsoft.com/office/officeart/2005/8/layout/matrix3"/>
    <dgm:cxn modelId="{C4789C5E-E37E-4715-A72A-5781EFE690BB}" type="presParOf" srcId="{E030CF1F-8A1D-4DC6-A249-9547B7F0A657}" destId="{19A806AD-EF33-4387-8CB3-9C6DCB02667F}" srcOrd="1" destOrd="0" presId="urn:microsoft.com/office/officeart/2005/8/layout/matrix3"/>
    <dgm:cxn modelId="{274DB82B-937E-4295-B91B-A97DE16BC7E1}" type="presParOf" srcId="{E030CF1F-8A1D-4DC6-A249-9547B7F0A657}" destId="{E6BCFF1A-0ACD-4DE8-BA98-14EE0D866E82}" srcOrd="2" destOrd="0" presId="urn:microsoft.com/office/officeart/2005/8/layout/matrix3"/>
    <dgm:cxn modelId="{D91B4551-CEF2-4E8F-955A-5760A84D74F9}" type="presParOf" srcId="{E030CF1F-8A1D-4DC6-A249-9547B7F0A657}" destId="{FBCB7999-9EFE-4378-9770-1A87237C35AD}" srcOrd="3" destOrd="0" presId="urn:microsoft.com/office/officeart/2005/8/layout/matrix3"/>
    <dgm:cxn modelId="{E7A70704-8CEE-4D2F-8CF8-B1594E11FD7F}" type="presParOf" srcId="{E030CF1F-8A1D-4DC6-A249-9547B7F0A657}" destId="{C6EE7BF9-ED37-40EB-9CF2-085182BE74D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D0ED8-AE03-48F9-B3E4-C2168F2622E8}">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3C513-9022-42A0-A856-6D8FFD668349}">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D17F3-43A3-4552-BF73-3B387DD08996}">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Introduction to C# programming and software development. </a:t>
          </a:r>
          <a:endParaRPr lang="en-US" sz="1900" kern="1200" dirty="0"/>
        </a:p>
      </dsp:txBody>
      <dsp:txXfrm>
        <a:off x="692764" y="1407"/>
        <a:ext cx="9822835" cy="599796"/>
      </dsp:txXfrm>
    </dsp:sp>
    <dsp:sp modelId="{F09E2E73-05F6-4F76-8712-A3CD4FA63D6C}">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F9B785-EC7D-4375-BB96-28ACC742447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66491-9764-458D-8F63-AA23AFAF7011}">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Goal start making things in C#, without being an expert. </a:t>
          </a:r>
          <a:endParaRPr lang="en-US" sz="1900" kern="1200" dirty="0"/>
        </a:p>
      </dsp:txBody>
      <dsp:txXfrm>
        <a:off x="692764" y="751152"/>
        <a:ext cx="9822835" cy="599796"/>
      </dsp:txXfrm>
    </dsp:sp>
    <dsp:sp modelId="{FD84CCC9-4C58-4572-9779-D0E3801A3579}">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FF980A-B17A-44F3-A8F0-0BF988E338FC}">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26148-13A4-4FF7-AAE0-5000784B05FA}">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Not enough time to teach a lot </a:t>
          </a:r>
          <a:endParaRPr lang="en-US" sz="1900" kern="1200" dirty="0"/>
        </a:p>
      </dsp:txBody>
      <dsp:txXfrm>
        <a:off x="692764" y="1500898"/>
        <a:ext cx="9822835" cy="599796"/>
      </dsp:txXfrm>
    </dsp:sp>
    <dsp:sp modelId="{C6F8EB98-3235-42BE-891B-A4060BA527A7}">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0CBA0-C64B-4B50-8FBE-63CD2A9F51B4}">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074B0-EFA3-4132-BEFB-4F5667EE4972}">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Providing lots of examples for you to play with</a:t>
          </a:r>
          <a:endParaRPr lang="en-US" sz="1900" kern="1200" dirty="0"/>
        </a:p>
      </dsp:txBody>
      <dsp:txXfrm>
        <a:off x="692764" y="2250643"/>
        <a:ext cx="9822835" cy="599796"/>
      </dsp:txXfrm>
    </dsp:sp>
    <dsp:sp modelId="{969C3180-230F-484C-BB80-FDF99559B1CE}">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F2F41C-1EC1-47A9-88CA-7ED51FC49DE6}">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007BE-8F10-4E5F-94EE-0F1357D4FDE9}">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Designed especially for construction technology professionals </a:t>
          </a:r>
          <a:endParaRPr lang="en-US" sz="1900" kern="1200" dirty="0"/>
        </a:p>
      </dsp:txBody>
      <dsp:txXfrm>
        <a:off x="692764" y="3000388"/>
        <a:ext cx="9822835" cy="599796"/>
      </dsp:txXfrm>
    </dsp:sp>
    <dsp:sp modelId="{E87B9B48-F9F3-48D0-BB81-0051D2DE9CDB}">
      <dsp:nvSpPr>
        <dsp:cNvPr id="0" name=""/>
        <dsp:cNvSpPr/>
      </dsp:nvSpPr>
      <dsp:spPr>
        <a:xfrm>
          <a:off x="0" y="3750134"/>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6B28B-107B-40B2-94B9-1EDEB6796E4E}">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C4791-1D2E-494B-A4AB-5C416D30405B}">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Recommended IDE is “Visual Studio 2022 Community” </a:t>
          </a:r>
          <a:endParaRPr lang="en-US" sz="1900" kern="1200" dirty="0"/>
        </a:p>
      </dsp:txBody>
      <dsp:txXfrm>
        <a:off x="692764" y="3750134"/>
        <a:ext cx="9822835" cy="5997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91280-31D7-4549-980C-A6C4C7BE58A0}">
      <dsp:nvSpPr>
        <dsp:cNvPr id="0" name=""/>
        <dsp:cNvSpPr/>
      </dsp:nvSpPr>
      <dsp:spPr>
        <a:xfrm>
          <a:off x="1927186" y="1084422"/>
          <a:ext cx="411891" cy="91440"/>
        </a:xfrm>
        <a:custGeom>
          <a:avLst/>
          <a:gdLst/>
          <a:ahLst/>
          <a:cxnLst/>
          <a:rect l="0" t="0" r="0" b="0"/>
          <a:pathLst>
            <a:path>
              <a:moveTo>
                <a:pt x="0" y="45720"/>
              </a:moveTo>
              <a:lnTo>
                <a:pt x="411891"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70" y="1127930"/>
        <a:ext cx="22124" cy="4424"/>
      </dsp:txXfrm>
    </dsp:sp>
    <dsp:sp modelId="{4CE51649-2477-42CD-8BD5-6031DB3B381A}">
      <dsp:nvSpPr>
        <dsp:cNvPr id="0" name=""/>
        <dsp:cNvSpPr/>
      </dsp:nvSpPr>
      <dsp:spPr>
        <a:xfrm>
          <a:off x="5110" y="552979"/>
          <a:ext cx="1923876" cy="115432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Get number of characters</a:t>
          </a:r>
          <a:endParaRPr lang="en-US" sz="1700" kern="1200"/>
        </a:p>
      </dsp:txBody>
      <dsp:txXfrm>
        <a:off x="5110" y="552979"/>
        <a:ext cx="1923876" cy="1154325"/>
      </dsp:txXfrm>
    </dsp:sp>
    <dsp:sp modelId="{C3CC33B1-8599-4E76-9293-5D9D3DCFDC78}">
      <dsp:nvSpPr>
        <dsp:cNvPr id="0" name=""/>
        <dsp:cNvSpPr/>
      </dsp:nvSpPr>
      <dsp:spPr>
        <a:xfrm>
          <a:off x="4293554" y="1084422"/>
          <a:ext cx="411891" cy="91440"/>
        </a:xfrm>
        <a:custGeom>
          <a:avLst/>
          <a:gdLst/>
          <a:ahLst/>
          <a:cxnLst/>
          <a:rect l="0" t="0" r="0" b="0"/>
          <a:pathLst>
            <a:path>
              <a:moveTo>
                <a:pt x="0" y="45720"/>
              </a:moveTo>
              <a:lnTo>
                <a:pt x="411891" y="45720"/>
              </a:lnTo>
            </a:path>
          </a:pathLst>
        </a:custGeom>
        <a:noFill/>
        <a:ln w="12700" cap="flat" cmpd="sng" algn="ctr">
          <a:solidFill>
            <a:schemeClr val="accent5">
              <a:hueOff val="-1736021"/>
              <a:satOff val="-118"/>
              <a:lumOff val="2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88438" y="1127930"/>
        <a:ext cx="22124" cy="4424"/>
      </dsp:txXfrm>
    </dsp:sp>
    <dsp:sp modelId="{54B0E04C-205B-424B-8C45-D41891C02B14}">
      <dsp:nvSpPr>
        <dsp:cNvPr id="0" name=""/>
        <dsp:cNvSpPr/>
      </dsp:nvSpPr>
      <dsp:spPr>
        <a:xfrm>
          <a:off x="2371478" y="552979"/>
          <a:ext cx="1923876" cy="1154325"/>
        </a:xfrm>
        <a:prstGeom prst="rect">
          <a:avLst/>
        </a:prstGeom>
        <a:gradFill rotWithShape="0">
          <a:gsLst>
            <a:gs pos="0">
              <a:schemeClr val="accent5">
                <a:hueOff val="-1519019"/>
                <a:satOff val="-103"/>
                <a:lumOff val="245"/>
                <a:alphaOff val="0"/>
                <a:satMod val="103000"/>
                <a:lumMod val="102000"/>
                <a:tint val="94000"/>
              </a:schemeClr>
            </a:gs>
            <a:gs pos="50000">
              <a:schemeClr val="accent5">
                <a:hueOff val="-1519019"/>
                <a:satOff val="-103"/>
                <a:lumOff val="245"/>
                <a:alphaOff val="0"/>
                <a:satMod val="110000"/>
                <a:lumMod val="100000"/>
                <a:shade val="100000"/>
              </a:schemeClr>
            </a:gs>
            <a:gs pos="100000">
              <a:schemeClr val="accent5">
                <a:hueOff val="-1519019"/>
                <a:satOff val="-103"/>
                <a:lumOff val="24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Get a character or substring</a:t>
          </a:r>
          <a:endParaRPr lang="en-US" sz="1700" kern="1200"/>
        </a:p>
      </dsp:txBody>
      <dsp:txXfrm>
        <a:off x="2371478" y="552979"/>
        <a:ext cx="1923876" cy="1154325"/>
      </dsp:txXfrm>
    </dsp:sp>
    <dsp:sp modelId="{7D6D4561-3439-4F63-830B-8213CC3F4006}">
      <dsp:nvSpPr>
        <dsp:cNvPr id="0" name=""/>
        <dsp:cNvSpPr/>
      </dsp:nvSpPr>
      <dsp:spPr>
        <a:xfrm>
          <a:off x="967048" y="1705505"/>
          <a:ext cx="4732735" cy="411891"/>
        </a:xfrm>
        <a:custGeom>
          <a:avLst/>
          <a:gdLst/>
          <a:ahLst/>
          <a:cxnLst/>
          <a:rect l="0" t="0" r="0" b="0"/>
          <a:pathLst>
            <a:path>
              <a:moveTo>
                <a:pt x="4732735" y="0"/>
              </a:moveTo>
              <a:lnTo>
                <a:pt x="4732735" y="223045"/>
              </a:lnTo>
              <a:lnTo>
                <a:pt x="0" y="223045"/>
              </a:lnTo>
              <a:lnTo>
                <a:pt x="0" y="411891"/>
              </a:lnTo>
            </a:path>
          </a:pathLst>
        </a:custGeom>
        <a:noFill/>
        <a:ln w="12700" cap="flat" cmpd="sng" algn="ctr">
          <a:solidFill>
            <a:schemeClr val="accent5">
              <a:hueOff val="-3472043"/>
              <a:satOff val="-236"/>
              <a:lumOff val="5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4582" y="1909238"/>
        <a:ext cx="237668" cy="4424"/>
      </dsp:txXfrm>
    </dsp:sp>
    <dsp:sp modelId="{00EB0CCD-9C48-4228-97D7-278D7BA819F9}">
      <dsp:nvSpPr>
        <dsp:cNvPr id="0" name=""/>
        <dsp:cNvSpPr/>
      </dsp:nvSpPr>
      <dsp:spPr>
        <a:xfrm>
          <a:off x="4737846" y="552979"/>
          <a:ext cx="1923876" cy="1154325"/>
        </a:xfrm>
        <a:prstGeom prst="rect">
          <a:avLst/>
        </a:prstGeom>
        <a:gradFill rotWithShape="0">
          <a:gsLst>
            <a:gs pos="0">
              <a:schemeClr val="accent5">
                <a:hueOff val="-3038037"/>
                <a:satOff val="-207"/>
                <a:lumOff val="490"/>
                <a:alphaOff val="0"/>
                <a:satMod val="103000"/>
                <a:lumMod val="102000"/>
                <a:tint val="94000"/>
              </a:schemeClr>
            </a:gs>
            <a:gs pos="50000">
              <a:schemeClr val="accent5">
                <a:hueOff val="-3038037"/>
                <a:satOff val="-207"/>
                <a:lumOff val="490"/>
                <a:alphaOff val="0"/>
                <a:satMod val="110000"/>
                <a:lumMod val="100000"/>
                <a:shade val="100000"/>
              </a:schemeClr>
            </a:gs>
            <a:gs pos="100000">
              <a:schemeClr val="accent5">
                <a:hueOff val="-3038037"/>
                <a:satOff val="-207"/>
                <a:lumOff val="4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Construct a new one</a:t>
          </a:r>
          <a:endParaRPr lang="en-US" sz="1700" kern="1200"/>
        </a:p>
      </dsp:txBody>
      <dsp:txXfrm>
        <a:off x="4737846" y="552979"/>
        <a:ext cx="1923876" cy="1154325"/>
      </dsp:txXfrm>
    </dsp:sp>
    <dsp:sp modelId="{53309E7C-A1F3-4C64-9039-8B06E3BFFE54}">
      <dsp:nvSpPr>
        <dsp:cNvPr id="0" name=""/>
        <dsp:cNvSpPr/>
      </dsp:nvSpPr>
      <dsp:spPr>
        <a:xfrm>
          <a:off x="1927186" y="2681239"/>
          <a:ext cx="411891" cy="91440"/>
        </a:xfrm>
        <a:custGeom>
          <a:avLst/>
          <a:gdLst/>
          <a:ahLst/>
          <a:cxnLst/>
          <a:rect l="0" t="0" r="0" b="0"/>
          <a:pathLst>
            <a:path>
              <a:moveTo>
                <a:pt x="0" y="45720"/>
              </a:moveTo>
              <a:lnTo>
                <a:pt x="411891" y="45720"/>
              </a:lnTo>
            </a:path>
          </a:pathLst>
        </a:custGeom>
        <a:noFill/>
        <a:ln w="12700" cap="flat" cmpd="sng" algn="ctr">
          <a:solidFill>
            <a:schemeClr val="accent5">
              <a:hueOff val="-5208064"/>
              <a:satOff val="-354"/>
              <a:lumOff val="84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70" y="2724747"/>
        <a:ext cx="22124" cy="4424"/>
      </dsp:txXfrm>
    </dsp:sp>
    <dsp:sp modelId="{85837CB4-B0CA-4802-8423-204252D0AED1}">
      <dsp:nvSpPr>
        <dsp:cNvPr id="0" name=""/>
        <dsp:cNvSpPr/>
      </dsp:nvSpPr>
      <dsp:spPr>
        <a:xfrm>
          <a:off x="5110" y="2149797"/>
          <a:ext cx="1923876" cy="1154325"/>
        </a:xfrm>
        <a:prstGeom prst="rect">
          <a:avLst/>
        </a:prstGeom>
        <a:gradFill rotWithShape="0">
          <a:gsLst>
            <a:gs pos="0">
              <a:schemeClr val="accent5">
                <a:hueOff val="-4557056"/>
                <a:satOff val="-310"/>
                <a:lumOff val="735"/>
                <a:alphaOff val="0"/>
                <a:satMod val="103000"/>
                <a:lumMod val="102000"/>
                <a:tint val="94000"/>
              </a:schemeClr>
            </a:gs>
            <a:gs pos="50000">
              <a:schemeClr val="accent5">
                <a:hueOff val="-4557056"/>
                <a:satOff val="-310"/>
                <a:lumOff val="735"/>
                <a:alphaOff val="0"/>
                <a:satMod val="110000"/>
                <a:lumMod val="100000"/>
                <a:shade val="100000"/>
              </a:schemeClr>
            </a:gs>
            <a:gs pos="100000">
              <a:schemeClr val="accent5">
                <a:hueOff val="-4557056"/>
                <a:satOff val="-310"/>
                <a:lumOff val="7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Split it into an array of strings</a:t>
          </a:r>
          <a:endParaRPr lang="en-US" sz="1700" kern="1200"/>
        </a:p>
      </dsp:txBody>
      <dsp:txXfrm>
        <a:off x="5110" y="2149797"/>
        <a:ext cx="1923876" cy="1154325"/>
      </dsp:txXfrm>
    </dsp:sp>
    <dsp:sp modelId="{D53A0CFF-576D-49C2-A8DA-252B51FAF5DB}">
      <dsp:nvSpPr>
        <dsp:cNvPr id="0" name=""/>
        <dsp:cNvSpPr/>
      </dsp:nvSpPr>
      <dsp:spPr>
        <a:xfrm>
          <a:off x="4293554" y="2681239"/>
          <a:ext cx="411891" cy="91440"/>
        </a:xfrm>
        <a:custGeom>
          <a:avLst/>
          <a:gdLst/>
          <a:ahLst/>
          <a:cxnLst/>
          <a:rect l="0" t="0" r="0" b="0"/>
          <a:pathLst>
            <a:path>
              <a:moveTo>
                <a:pt x="0" y="45720"/>
              </a:moveTo>
              <a:lnTo>
                <a:pt x="411891" y="45720"/>
              </a:lnTo>
            </a:path>
          </a:pathLst>
        </a:custGeom>
        <a:noFill/>
        <a:ln w="12700" cap="flat" cmpd="sng" algn="ctr">
          <a:solidFill>
            <a:schemeClr val="accent5">
              <a:hueOff val="-6944086"/>
              <a:satOff val="-472"/>
              <a:lumOff val="112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88438" y="2724747"/>
        <a:ext cx="22124" cy="4424"/>
      </dsp:txXfrm>
    </dsp:sp>
    <dsp:sp modelId="{27E50A67-DEE5-498C-95FA-E626A58F97CC}">
      <dsp:nvSpPr>
        <dsp:cNvPr id="0" name=""/>
        <dsp:cNvSpPr/>
      </dsp:nvSpPr>
      <dsp:spPr>
        <a:xfrm>
          <a:off x="2371478" y="2149797"/>
          <a:ext cx="1923876" cy="1154325"/>
        </a:xfrm>
        <a:prstGeom prst="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Check if it contains, starts with, or ends with a sub-string</a:t>
          </a:r>
          <a:endParaRPr lang="en-US" sz="1700" kern="1200"/>
        </a:p>
      </dsp:txBody>
      <dsp:txXfrm>
        <a:off x="2371478" y="2149797"/>
        <a:ext cx="1923876" cy="1154325"/>
      </dsp:txXfrm>
    </dsp:sp>
    <dsp:sp modelId="{8040013B-CF0D-4D48-BD18-7E0ECE650B8F}">
      <dsp:nvSpPr>
        <dsp:cNvPr id="0" name=""/>
        <dsp:cNvSpPr/>
      </dsp:nvSpPr>
      <dsp:spPr>
        <a:xfrm>
          <a:off x="967048" y="3302322"/>
          <a:ext cx="4732735" cy="450803"/>
        </a:xfrm>
        <a:custGeom>
          <a:avLst/>
          <a:gdLst/>
          <a:ahLst/>
          <a:cxnLst/>
          <a:rect l="0" t="0" r="0" b="0"/>
          <a:pathLst>
            <a:path>
              <a:moveTo>
                <a:pt x="4732735" y="0"/>
              </a:moveTo>
              <a:lnTo>
                <a:pt x="4732735" y="242501"/>
              </a:lnTo>
              <a:lnTo>
                <a:pt x="0" y="242501"/>
              </a:lnTo>
              <a:lnTo>
                <a:pt x="0" y="450803"/>
              </a:lnTo>
            </a:path>
          </a:pathLst>
        </a:custGeom>
        <a:noFill/>
        <a:ln w="12700" cap="flat" cmpd="sng" algn="ctr">
          <a:solidFill>
            <a:schemeClr val="accent5">
              <a:hueOff val="-8680107"/>
              <a:satOff val="-590"/>
              <a:lumOff val="140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4487" y="3525512"/>
        <a:ext cx="237857" cy="4424"/>
      </dsp:txXfrm>
    </dsp:sp>
    <dsp:sp modelId="{D004DA8B-6B64-454F-AEAD-CF74676A7E8C}">
      <dsp:nvSpPr>
        <dsp:cNvPr id="0" name=""/>
        <dsp:cNvSpPr/>
      </dsp:nvSpPr>
      <dsp:spPr>
        <a:xfrm>
          <a:off x="4737846" y="2149797"/>
          <a:ext cx="1923876" cy="1154325"/>
        </a:xfrm>
        <a:prstGeom prst="rect">
          <a:avLst/>
        </a:prstGeom>
        <a:gradFill rotWithShape="0">
          <a:gsLst>
            <a:gs pos="0">
              <a:schemeClr val="accent5">
                <a:hueOff val="-7595094"/>
                <a:satOff val="-516"/>
                <a:lumOff val="1226"/>
                <a:alphaOff val="0"/>
                <a:satMod val="103000"/>
                <a:lumMod val="102000"/>
                <a:tint val="94000"/>
              </a:schemeClr>
            </a:gs>
            <a:gs pos="50000">
              <a:schemeClr val="accent5">
                <a:hueOff val="-7595094"/>
                <a:satOff val="-516"/>
                <a:lumOff val="1226"/>
                <a:alphaOff val="0"/>
                <a:satMod val="110000"/>
                <a:lumMod val="100000"/>
                <a:shade val="100000"/>
              </a:schemeClr>
            </a:gs>
            <a:gs pos="100000">
              <a:schemeClr val="accent5">
                <a:hueOff val="-7595094"/>
                <a:satOff val="-516"/>
                <a:lumOff val="12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Convert to lower-case / upper-case</a:t>
          </a:r>
          <a:endParaRPr lang="en-US" sz="1700" kern="1200"/>
        </a:p>
      </dsp:txBody>
      <dsp:txXfrm>
        <a:off x="4737846" y="2149797"/>
        <a:ext cx="1923876" cy="1154325"/>
      </dsp:txXfrm>
    </dsp:sp>
    <dsp:sp modelId="{1F93AC72-A038-466D-B8C1-FA59CA2703DE}">
      <dsp:nvSpPr>
        <dsp:cNvPr id="0" name=""/>
        <dsp:cNvSpPr/>
      </dsp:nvSpPr>
      <dsp:spPr>
        <a:xfrm>
          <a:off x="1927186" y="4278057"/>
          <a:ext cx="411891" cy="91440"/>
        </a:xfrm>
        <a:custGeom>
          <a:avLst/>
          <a:gdLst/>
          <a:ahLst/>
          <a:cxnLst/>
          <a:rect l="0" t="0" r="0" b="0"/>
          <a:pathLst>
            <a:path>
              <a:moveTo>
                <a:pt x="0" y="84632"/>
              </a:moveTo>
              <a:lnTo>
                <a:pt x="223045" y="84632"/>
              </a:lnTo>
              <a:lnTo>
                <a:pt x="223045" y="45720"/>
              </a:lnTo>
              <a:lnTo>
                <a:pt x="411891" y="45720"/>
              </a:lnTo>
            </a:path>
          </a:pathLst>
        </a:custGeom>
        <a:noFill/>
        <a:ln w="12700" cap="flat" cmpd="sng" algn="ctr">
          <a:solidFill>
            <a:schemeClr val="accent5">
              <a:hueOff val="-10416129"/>
              <a:satOff val="-708"/>
              <a:lumOff val="16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27" y="4321564"/>
        <a:ext cx="22209" cy="4424"/>
      </dsp:txXfrm>
    </dsp:sp>
    <dsp:sp modelId="{D0C367DF-0804-49D7-A138-8E0F2C0FCABE}">
      <dsp:nvSpPr>
        <dsp:cNvPr id="0" name=""/>
        <dsp:cNvSpPr/>
      </dsp:nvSpPr>
      <dsp:spPr>
        <a:xfrm>
          <a:off x="5110" y="3785526"/>
          <a:ext cx="1923876" cy="1154325"/>
        </a:xfrm>
        <a:prstGeom prst="rect">
          <a:avLst/>
        </a:prstGeom>
        <a:gradFill rotWithShape="0">
          <a:gsLst>
            <a:gs pos="0">
              <a:schemeClr val="accent5">
                <a:hueOff val="-9114112"/>
                <a:satOff val="-620"/>
                <a:lumOff val="1471"/>
                <a:alphaOff val="0"/>
                <a:satMod val="103000"/>
                <a:lumMod val="102000"/>
                <a:tint val="94000"/>
              </a:schemeClr>
            </a:gs>
            <a:gs pos="50000">
              <a:schemeClr val="accent5">
                <a:hueOff val="-9114112"/>
                <a:satOff val="-620"/>
                <a:lumOff val="1471"/>
                <a:alphaOff val="0"/>
                <a:satMod val="110000"/>
                <a:lumMod val="100000"/>
                <a:shade val="100000"/>
              </a:schemeClr>
            </a:gs>
            <a:gs pos="100000">
              <a:schemeClr val="accent5">
                <a:hueOff val="-9114112"/>
                <a:satOff val="-620"/>
                <a:lumOff val="1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dirty="0"/>
            <a:t>Replace characters</a:t>
          </a:r>
          <a:endParaRPr lang="en-US" sz="1700" kern="1200" dirty="0"/>
        </a:p>
      </dsp:txBody>
      <dsp:txXfrm>
        <a:off x="5110" y="3785526"/>
        <a:ext cx="1923876" cy="1154325"/>
      </dsp:txXfrm>
    </dsp:sp>
    <dsp:sp modelId="{44DB806C-3A7E-4ACC-99A9-2B5180317F64}">
      <dsp:nvSpPr>
        <dsp:cNvPr id="0" name=""/>
        <dsp:cNvSpPr/>
      </dsp:nvSpPr>
      <dsp:spPr>
        <a:xfrm>
          <a:off x="4293554" y="4278057"/>
          <a:ext cx="411891" cy="91440"/>
        </a:xfrm>
        <a:custGeom>
          <a:avLst/>
          <a:gdLst/>
          <a:ahLst/>
          <a:cxnLst/>
          <a:rect l="0" t="0" r="0" b="0"/>
          <a:pathLst>
            <a:path>
              <a:moveTo>
                <a:pt x="0" y="45720"/>
              </a:moveTo>
              <a:lnTo>
                <a:pt x="411891"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4488438" y="4321564"/>
        <a:ext cx="22124" cy="4424"/>
      </dsp:txXfrm>
    </dsp:sp>
    <dsp:sp modelId="{12039089-9A73-4BD3-810E-CD99F28756E4}">
      <dsp:nvSpPr>
        <dsp:cNvPr id="0" name=""/>
        <dsp:cNvSpPr/>
      </dsp:nvSpPr>
      <dsp:spPr>
        <a:xfrm>
          <a:off x="2371478" y="3746614"/>
          <a:ext cx="1923876" cy="1154325"/>
        </a:xfrm>
        <a:prstGeom prst="rect">
          <a:avLst/>
        </a:prstGeom>
        <a:gradFill rotWithShape="0">
          <a:gsLst>
            <a:gs pos="0">
              <a:schemeClr val="accent5">
                <a:hueOff val="-10633130"/>
                <a:satOff val="-723"/>
                <a:lumOff val="1716"/>
                <a:alphaOff val="0"/>
                <a:satMod val="103000"/>
                <a:lumMod val="102000"/>
                <a:tint val="94000"/>
              </a:schemeClr>
            </a:gs>
            <a:gs pos="50000">
              <a:schemeClr val="accent5">
                <a:hueOff val="-10633130"/>
                <a:satOff val="-723"/>
                <a:lumOff val="1716"/>
                <a:alphaOff val="0"/>
                <a:satMod val="110000"/>
                <a:lumMod val="100000"/>
                <a:shade val="100000"/>
              </a:schemeClr>
            </a:gs>
            <a:gs pos="100000">
              <a:schemeClr val="accent5">
                <a:hueOff val="-10633130"/>
                <a:satOff val="-723"/>
                <a:lumOff val="171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US" sz="1700" kern="1200" dirty="0"/>
            <a:t>Read from or write to file</a:t>
          </a:r>
        </a:p>
      </dsp:txBody>
      <dsp:txXfrm>
        <a:off x="2371478" y="3746614"/>
        <a:ext cx="1923876" cy="1154325"/>
      </dsp:txXfrm>
    </dsp:sp>
    <dsp:sp modelId="{B6DA2BF4-1BF7-402F-BA52-1A1AFEF8F214}">
      <dsp:nvSpPr>
        <dsp:cNvPr id="0" name=""/>
        <dsp:cNvSpPr/>
      </dsp:nvSpPr>
      <dsp:spPr>
        <a:xfrm>
          <a:off x="4737846" y="3746614"/>
          <a:ext cx="1923876" cy="1154325"/>
        </a:xfrm>
        <a:prstGeom prst="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US" sz="1700" kern="1200" dirty="0"/>
            <a:t>Parse as Numbers</a:t>
          </a:r>
        </a:p>
      </dsp:txBody>
      <dsp:txXfrm>
        <a:off x="4737846" y="3746614"/>
        <a:ext cx="1923876" cy="11543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E0414-A51A-4596-92B7-98E87C7828D6}">
      <dsp:nvSpPr>
        <dsp:cNvPr id="0" name=""/>
        <dsp:cNvSpPr/>
      </dsp:nvSpPr>
      <dsp:spPr>
        <a:xfrm>
          <a:off x="4170554" y="642"/>
          <a:ext cx="2174490" cy="2174490"/>
        </a:xfrm>
        <a:prstGeom prst="downArrow">
          <a:avLst>
            <a:gd name="adj1" fmla="val 50000"/>
            <a:gd name="adj2" fmla="val 3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CA" sz="1700" kern="1200"/>
            <a:t>Where do the numbers come from?</a:t>
          </a:r>
          <a:endParaRPr lang="en-US" sz="1700" kern="1200"/>
        </a:p>
      </dsp:txBody>
      <dsp:txXfrm>
        <a:off x="4714177" y="642"/>
        <a:ext cx="1087245" cy="1793954"/>
      </dsp:txXfrm>
    </dsp:sp>
    <dsp:sp modelId="{634ED57E-DE7A-44E7-95B6-E31711E86232}">
      <dsp:nvSpPr>
        <dsp:cNvPr id="0" name=""/>
        <dsp:cNvSpPr/>
      </dsp:nvSpPr>
      <dsp:spPr>
        <a:xfrm rot="7200000">
          <a:off x="5426615" y="2176204"/>
          <a:ext cx="2174490" cy="2174490"/>
        </a:xfrm>
        <a:prstGeom prst="downArrow">
          <a:avLst>
            <a:gd name="adj1" fmla="val 50000"/>
            <a:gd name="adj2" fmla="val 3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CA" sz="1700" kern="1200"/>
            <a:t>How many numbers?</a:t>
          </a:r>
          <a:endParaRPr lang="en-US" sz="1700" kern="1200"/>
        </a:p>
      </dsp:txBody>
      <dsp:txXfrm rot="-5400000">
        <a:off x="5781660" y="2814960"/>
        <a:ext cx="1793954" cy="1087245"/>
      </dsp:txXfrm>
    </dsp:sp>
    <dsp:sp modelId="{BB80372F-3D8D-4C5F-9C2D-A623623685D0}">
      <dsp:nvSpPr>
        <dsp:cNvPr id="0" name=""/>
        <dsp:cNvSpPr/>
      </dsp:nvSpPr>
      <dsp:spPr>
        <a:xfrm rot="14400000">
          <a:off x="2914493" y="2176204"/>
          <a:ext cx="2174490" cy="2174490"/>
        </a:xfrm>
        <a:prstGeom prst="downArrow">
          <a:avLst>
            <a:gd name="adj1" fmla="val 50000"/>
            <a:gd name="adj2" fmla="val 3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CA" sz="1700" kern="1200"/>
            <a:t>Where does the result go?</a:t>
          </a:r>
          <a:endParaRPr lang="en-US" sz="1700" kern="1200"/>
        </a:p>
      </dsp:txBody>
      <dsp:txXfrm rot="5400000">
        <a:off x="2939984" y="2814960"/>
        <a:ext cx="1793954" cy="10872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00196-A4B1-4BEB-B37B-4BF985A551A1}">
      <dsp:nvSpPr>
        <dsp:cNvPr id="0" name=""/>
        <dsp:cNvSpPr/>
      </dsp:nvSpPr>
      <dsp:spPr>
        <a:xfrm>
          <a:off x="0" y="93698"/>
          <a:ext cx="10515600" cy="5405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How to convert from text into numerical form</a:t>
          </a:r>
          <a:endParaRPr lang="en-US" sz="2200" kern="1200"/>
        </a:p>
      </dsp:txBody>
      <dsp:txXfrm>
        <a:off x="26387" y="120085"/>
        <a:ext cx="10462826" cy="487766"/>
      </dsp:txXfrm>
    </dsp:sp>
    <dsp:sp modelId="{D05D6198-2728-4395-AADD-5A6F3CC3D550}">
      <dsp:nvSpPr>
        <dsp:cNvPr id="0" name=""/>
        <dsp:cNvSpPr/>
      </dsp:nvSpPr>
      <dsp:spPr>
        <a:xfrm>
          <a:off x="0" y="697598"/>
          <a:ext cx="10515600" cy="540540"/>
        </a:xfrm>
        <a:prstGeom prst="roundRect">
          <a:avLst/>
        </a:prstGeom>
        <a:solidFill>
          <a:schemeClr val="accent2">
            <a:hueOff val="1073936"/>
            <a:satOff val="-3082"/>
            <a:lumOff val="-49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Where to store the numbers</a:t>
          </a:r>
          <a:endParaRPr lang="en-US" sz="2200" kern="1200"/>
        </a:p>
      </dsp:txBody>
      <dsp:txXfrm>
        <a:off x="26387" y="723985"/>
        <a:ext cx="10462826" cy="487766"/>
      </dsp:txXfrm>
    </dsp:sp>
    <dsp:sp modelId="{A564FAFA-292F-4C07-AA37-14AEABA7989C}">
      <dsp:nvSpPr>
        <dsp:cNvPr id="0" name=""/>
        <dsp:cNvSpPr/>
      </dsp:nvSpPr>
      <dsp:spPr>
        <a:xfrm>
          <a:off x="0" y="1301499"/>
          <a:ext cx="10515600" cy="54054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How to add them up</a:t>
          </a:r>
          <a:endParaRPr lang="en-US" sz="2200" kern="1200"/>
        </a:p>
      </dsp:txBody>
      <dsp:txXfrm>
        <a:off x="26387" y="1327886"/>
        <a:ext cx="10462826" cy="487766"/>
      </dsp:txXfrm>
    </dsp:sp>
    <dsp:sp modelId="{98FD73F8-0D65-488B-9E83-479C756FF4AA}">
      <dsp:nvSpPr>
        <dsp:cNvPr id="0" name=""/>
        <dsp:cNvSpPr/>
      </dsp:nvSpPr>
      <dsp:spPr>
        <a:xfrm>
          <a:off x="0" y="1905399"/>
          <a:ext cx="10515600" cy="54054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How to read them </a:t>
          </a:r>
          <a:endParaRPr lang="en-US" sz="2200" kern="1200"/>
        </a:p>
      </dsp:txBody>
      <dsp:txXfrm>
        <a:off x="26387" y="1931786"/>
        <a:ext cx="10462826" cy="487766"/>
      </dsp:txXfrm>
    </dsp:sp>
    <dsp:sp modelId="{016444AF-F79C-46B8-BF38-F64004E7403E}">
      <dsp:nvSpPr>
        <dsp:cNvPr id="0" name=""/>
        <dsp:cNvSpPr/>
      </dsp:nvSpPr>
      <dsp:spPr>
        <a:xfrm>
          <a:off x="0" y="2509299"/>
          <a:ext cx="10515600" cy="54054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What to do if an error occurs </a:t>
          </a:r>
          <a:endParaRPr lang="en-US" sz="2200" kern="1200"/>
        </a:p>
      </dsp:txBody>
      <dsp:txXfrm>
        <a:off x="26387" y="2535686"/>
        <a:ext cx="10462826" cy="487766"/>
      </dsp:txXfrm>
    </dsp:sp>
    <dsp:sp modelId="{5C7286F7-14DF-4221-BF03-586BE07D8A15}">
      <dsp:nvSpPr>
        <dsp:cNvPr id="0" name=""/>
        <dsp:cNvSpPr/>
      </dsp:nvSpPr>
      <dsp:spPr>
        <a:xfrm>
          <a:off x="0" y="3113199"/>
          <a:ext cx="10515600" cy="540540"/>
        </a:xfrm>
        <a:prstGeom prst="roundRect">
          <a:avLst/>
        </a:prstGeom>
        <a:solidFill>
          <a:schemeClr val="accent2">
            <a:hueOff val="5369678"/>
            <a:satOff val="-15411"/>
            <a:lumOff val="-2467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What kinds of errors can occur</a:t>
          </a:r>
          <a:endParaRPr lang="en-US" sz="2200" kern="1200"/>
        </a:p>
      </dsp:txBody>
      <dsp:txXfrm>
        <a:off x="26387" y="3139586"/>
        <a:ext cx="10462826" cy="487766"/>
      </dsp:txXfrm>
    </dsp:sp>
    <dsp:sp modelId="{213B9454-62A7-47D6-835F-A548E77F95DD}">
      <dsp:nvSpPr>
        <dsp:cNvPr id="0" name=""/>
        <dsp:cNvSpPr/>
      </dsp:nvSpPr>
      <dsp:spPr>
        <a:xfrm>
          <a:off x="0" y="3717099"/>
          <a:ext cx="10515600" cy="54054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How to signal the end of execution</a:t>
          </a:r>
          <a:endParaRPr lang="en-US" sz="2200" kern="1200"/>
        </a:p>
      </dsp:txBody>
      <dsp:txXfrm>
        <a:off x="26387" y="3743486"/>
        <a:ext cx="10462826" cy="4877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630B0-F814-4DE8-8A8E-C6480B6DCC57}">
      <dsp:nvSpPr>
        <dsp:cNvPr id="0" name=""/>
        <dsp:cNvSpPr/>
      </dsp:nvSpPr>
      <dsp:spPr>
        <a:xfrm>
          <a:off x="0" y="354559"/>
          <a:ext cx="6666833" cy="50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3775867-1B15-46A8-876C-8944464C775D}">
      <dsp:nvSpPr>
        <dsp:cNvPr id="0" name=""/>
        <dsp:cNvSpPr/>
      </dsp:nvSpPr>
      <dsp:spPr>
        <a:xfrm>
          <a:off x="333341" y="59359"/>
          <a:ext cx="4666783" cy="5904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dirty="0"/>
            <a:t>Collection type</a:t>
          </a:r>
        </a:p>
      </dsp:txBody>
      <dsp:txXfrm>
        <a:off x="362162" y="88180"/>
        <a:ext cx="4609141" cy="532758"/>
      </dsp:txXfrm>
    </dsp:sp>
    <dsp:sp modelId="{BBA44423-3C38-4CD9-8F05-6BCDCF250ED4}">
      <dsp:nvSpPr>
        <dsp:cNvPr id="0" name=""/>
        <dsp:cNvSpPr/>
      </dsp:nvSpPr>
      <dsp:spPr>
        <a:xfrm>
          <a:off x="0" y="1261759"/>
          <a:ext cx="6666833" cy="504000"/>
        </a:xfrm>
        <a:prstGeom prst="rect">
          <a:avLst/>
        </a:prstGeom>
        <a:solidFill>
          <a:schemeClr val="lt1">
            <a:alpha val="90000"/>
            <a:hueOff val="0"/>
            <a:satOff val="0"/>
            <a:lumOff val="0"/>
            <a:alphaOff val="0"/>
          </a:schemeClr>
        </a:solidFill>
        <a:ln w="12700" cap="flat" cmpd="sng" algn="ctr">
          <a:solidFill>
            <a:schemeClr val="accent5">
              <a:hueOff val="-2430430"/>
              <a:satOff val="-165"/>
              <a:lumOff val="392"/>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4ECAAD-D4DB-44C2-9F0B-F8723B430FB6}">
      <dsp:nvSpPr>
        <dsp:cNvPr id="0" name=""/>
        <dsp:cNvSpPr/>
      </dsp:nvSpPr>
      <dsp:spPr>
        <a:xfrm>
          <a:off x="333341" y="966559"/>
          <a:ext cx="4666783" cy="590400"/>
        </a:xfrm>
        <a:prstGeom prst="roundRect">
          <a:avLst/>
        </a:prstGeom>
        <a:gradFill rotWithShape="0">
          <a:gsLst>
            <a:gs pos="0">
              <a:schemeClr val="accent5">
                <a:hueOff val="-2430430"/>
                <a:satOff val="-165"/>
                <a:lumOff val="392"/>
                <a:alphaOff val="0"/>
                <a:satMod val="103000"/>
                <a:lumMod val="102000"/>
                <a:tint val="94000"/>
              </a:schemeClr>
            </a:gs>
            <a:gs pos="50000">
              <a:schemeClr val="accent5">
                <a:hueOff val="-2430430"/>
                <a:satOff val="-165"/>
                <a:lumOff val="392"/>
                <a:alphaOff val="0"/>
                <a:satMod val="110000"/>
                <a:lumMod val="100000"/>
                <a:shade val="100000"/>
              </a:schemeClr>
            </a:gs>
            <a:gs pos="100000">
              <a:schemeClr val="accent5">
                <a:hueOff val="-2430430"/>
                <a:satOff val="-165"/>
                <a:lumOff val="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dirty="0"/>
            <a:t>Number type</a:t>
          </a:r>
        </a:p>
      </dsp:txBody>
      <dsp:txXfrm>
        <a:off x="362162" y="995380"/>
        <a:ext cx="4609141" cy="532758"/>
      </dsp:txXfrm>
    </dsp:sp>
    <dsp:sp modelId="{7591273F-2B3B-4103-8C6E-22B63BB53259}">
      <dsp:nvSpPr>
        <dsp:cNvPr id="0" name=""/>
        <dsp:cNvSpPr/>
      </dsp:nvSpPr>
      <dsp:spPr>
        <a:xfrm>
          <a:off x="0" y="2168960"/>
          <a:ext cx="6666833" cy="504000"/>
        </a:xfrm>
        <a:prstGeom prst="rect">
          <a:avLst/>
        </a:prstGeom>
        <a:solidFill>
          <a:schemeClr val="lt1">
            <a:alpha val="90000"/>
            <a:hueOff val="0"/>
            <a:satOff val="0"/>
            <a:lumOff val="0"/>
            <a:alphaOff val="0"/>
          </a:schemeClr>
        </a:solidFill>
        <a:ln w="12700" cap="flat" cmpd="sng" algn="ctr">
          <a:solidFill>
            <a:schemeClr val="accent5">
              <a:hueOff val="-4860860"/>
              <a:satOff val="-330"/>
              <a:lumOff val="784"/>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91BDC5-DA39-48E0-B713-97DADFDA44EF}">
      <dsp:nvSpPr>
        <dsp:cNvPr id="0" name=""/>
        <dsp:cNvSpPr/>
      </dsp:nvSpPr>
      <dsp:spPr>
        <a:xfrm>
          <a:off x="333341" y="1873759"/>
          <a:ext cx="4666783" cy="590400"/>
        </a:xfrm>
        <a:prstGeom prst="roundRect">
          <a:avLst/>
        </a:prstGeom>
        <a:gradFill rotWithShape="0">
          <a:gsLst>
            <a:gs pos="0">
              <a:schemeClr val="accent5">
                <a:hueOff val="-4860860"/>
                <a:satOff val="-330"/>
                <a:lumOff val="784"/>
                <a:alphaOff val="0"/>
                <a:satMod val="103000"/>
                <a:lumMod val="102000"/>
                <a:tint val="94000"/>
              </a:schemeClr>
            </a:gs>
            <a:gs pos="50000">
              <a:schemeClr val="accent5">
                <a:hueOff val="-4860860"/>
                <a:satOff val="-330"/>
                <a:lumOff val="784"/>
                <a:alphaOff val="0"/>
                <a:satMod val="110000"/>
                <a:lumMod val="100000"/>
                <a:shade val="100000"/>
              </a:schemeClr>
            </a:gs>
            <a:gs pos="100000">
              <a:schemeClr val="accent5">
                <a:hueOff val="-4860860"/>
                <a:satOff val="-330"/>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dirty="0"/>
            <a:t>Conditional Statements</a:t>
          </a:r>
          <a:endParaRPr lang="en-US" sz="2000" kern="1200" dirty="0"/>
        </a:p>
      </dsp:txBody>
      <dsp:txXfrm>
        <a:off x="362162" y="1902580"/>
        <a:ext cx="4609141" cy="532758"/>
      </dsp:txXfrm>
    </dsp:sp>
    <dsp:sp modelId="{13427887-A5C7-4D81-88F1-FDE8F250977D}">
      <dsp:nvSpPr>
        <dsp:cNvPr id="0" name=""/>
        <dsp:cNvSpPr/>
      </dsp:nvSpPr>
      <dsp:spPr>
        <a:xfrm>
          <a:off x="0" y="3076160"/>
          <a:ext cx="6666833" cy="504000"/>
        </a:xfrm>
        <a:prstGeom prst="rect">
          <a:avLst/>
        </a:prstGeom>
        <a:solidFill>
          <a:schemeClr val="lt1">
            <a:alpha val="90000"/>
            <a:hueOff val="0"/>
            <a:satOff val="0"/>
            <a:lumOff val="0"/>
            <a:alphaOff val="0"/>
          </a:schemeClr>
        </a:solidFill>
        <a:ln w="12700" cap="flat" cmpd="sng" algn="ctr">
          <a:solidFill>
            <a:schemeClr val="accent5">
              <a:hueOff val="-7291290"/>
              <a:satOff val="-496"/>
              <a:lumOff val="1177"/>
              <a:alphaOff val="0"/>
            </a:schemeClr>
          </a:solidFill>
          <a:prstDash val="solid"/>
          <a:miter lim="800000"/>
        </a:ln>
        <a:effectLst/>
      </dsp:spPr>
      <dsp:style>
        <a:lnRef idx="1">
          <a:scrgbClr r="0" g="0" b="0"/>
        </a:lnRef>
        <a:fillRef idx="1">
          <a:scrgbClr r="0" g="0" b="0"/>
        </a:fillRef>
        <a:effectRef idx="0">
          <a:scrgbClr r="0" g="0" b="0"/>
        </a:effectRef>
        <a:fontRef idx="minor"/>
      </dsp:style>
    </dsp:sp>
    <dsp:sp modelId="{53989CFB-4ADC-4D61-A0CC-DF2D74AA5635}">
      <dsp:nvSpPr>
        <dsp:cNvPr id="0" name=""/>
        <dsp:cNvSpPr/>
      </dsp:nvSpPr>
      <dsp:spPr>
        <a:xfrm>
          <a:off x="333341" y="2780960"/>
          <a:ext cx="4666783" cy="590400"/>
        </a:xfrm>
        <a:prstGeom prst="roundRect">
          <a:avLst/>
        </a:prstGeom>
        <a:gradFill rotWithShape="0">
          <a:gsLst>
            <a:gs pos="0">
              <a:schemeClr val="accent5">
                <a:hueOff val="-7291290"/>
                <a:satOff val="-496"/>
                <a:lumOff val="1177"/>
                <a:alphaOff val="0"/>
                <a:satMod val="103000"/>
                <a:lumMod val="102000"/>
                <a:tint val="94000"/>
              </a:schemeClr>
            </a:gs>
            <a:gs pos="50000">
              <a:schemeClr val="accent5">
                <a:hueOff val="-7291290"/>
                <a:satOff val="-496"/>
                <a:lumOff val="1177"/>
                <a:alphaOff val="0"/>
                <a:satMod val="110000"/>
                <a:lumMod val="100000"/>
                <a:shade val="100000"/>
              </a:schemeClr>
            </a:gs>
            <a:gs pos="100000">
              <a:schemeClr val="accent5">
                <a:hueOff val="-7291290"/>
                <a:satOff val="-496"/>
                <a:lumOff val="1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dirty="0"/>
            <a:t>Loop Statements</a:t>
          </a:r>
          <a:endParaRPr lang="en-US" sz="2000" kern="1200" dirty="0"/>
        </a:p>
      </dsp:txBody>
      <dsp:txXfrm>
        <a:off x="362162" y="2809781"/>
        <a:ext cx="4609141" cy="532758"/>
      </dsp:txXfrm>
    </dsp:sp>
    <dsp:sp modelId="{0D25BD10-0F7C-4A0A-84C8-D44034C710E1}">
      <dsp:nvSpPr>
        <dsp:cNvPr id="0" name=""/>
        <dsp:cNvSpPr/>
      </dsp:nvSpPr>
      <dsp:spPr>
        <a:xfrm>
          <a:off x="0" y="3983360"/>
          <a:ext cx="6666833" cy="504000"/>
        </a:xfrm>
        <a:prstGeom prst="rect">
          <a:avLst/>
        </a:prstGeom>
        <a:solidFill>
          <a:schemeClr val="lt1">
            <a:alpha val="90000"/>
            <a:hueOff val="0"/>
            <a:satOff val="0"/>
            <a:lumOff val="0"/>
            <a:alphaOff val="0"/>
          </a:schemeClr>
        </a:solidFill>
        <a:ln w="12700" cap="flat" cmpd="sng" algn="ctr">
          <a:solidFill>
            <a:schemeClr val="accent5">
              <a:hueOff val="-9721720"/>
              <a:satOff val="-661"/>
              <a:lumOff val="1569"/>
              <a:alphaOff val="0"/>
            </a:schemeClr>
          </a:solidFill>
          <a:prstDash val="solid"/>
          <a:miter lim="800000"/>
        </a:ln>
        <a:effectLst/>
      </dsp:spPr>
      <dsp:style>
        <a:lnRef idx="1">
          <a:scrgbClr r="0" g="0" b="0"/>
        </a:lnRef>
        <a:fillRef idx="1">
          <a:scrgbClr r="0" g="0" b="0"/>
        </a:fillRef>
        <a:effectRef idx="0">
          <a:scrgbClr r="0" g="0" b="0"/>
        </a:effectRef>
        <a:fontRef idx="minor"/>
      </dsp:style>
    </dsp:sp>
    <dsp:sp modelId="{65320ADF-3F13-4619-B78E-ABB131F638EF}">
      <dsp:nvSpPr>
        <dsp:cNvPr id="0" name=""/>
        <dsp:cNvSpPr/>
      </dsp:nvSpPr>
      <dsp:spPr>
        <a:xfrm>
          <a:off x="333341" y="3688160"/>
          <a:ext cx="4666783" cy="590400"/>
        </a:xfrm>
        <a:prstGeom prst="roundRect">
          <a:avLst/>
        </a:prstGeom>
        <a:gradFill rotWithShape="0">
          <a:gsLst>
            <a:gs pos="0">
              <a:schemeClr val="accent5">
                <a:hueOff val="-9721720"/>
                <a:satOff val="-661"/>
                <a:lumOff val="1569"/>
                <a:alphaOff val="0"/>
                <a:satMod val="103000"/>
                <a:lumMod val="102000"/>
                <a:tint val="94000"/>
              </a:schemeClr>
            </a:gs>
            <a:gs pos="50000">
              <a:schemeClr val="accent5">
                <a:hueOff val="-9721720"/>
                <a:satOff val="-661"/>
                <a:lumOff val="1569"/>
                <a:alphaOff val="0"/>
                <a:satMod val="110000"/>
                <a:lumMod val="100000"/>
                <a:shade val="100000"/>
              </a:schemeClr>
            </a:gs>
            <a:gs pos="100000">
              <a:schemeClr val="accent5">
                <a:hueOff val="-9721720"/>
                <a:satOff val="-66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dirty="0"/>
            <a:t>Error Handling </a:t>
          </a:r>
          <a:endParaRPr lang="en-US" sz="2000" kern="1200" dirty="0"/>
        </a:p>
      </dsp:txBody>
      <dsp:txXfrm>
        <a:off x="362162" y="3716981"/>
        <a:ext cx="4609141" cy="532758"/>
      </dsp:txXfrm>
    </dsp:sp>
    <dsp:sp modelId="{16180818-F9E9-467B-9C55-638352D969ED}">
      <dsp:nvSpPr>
        <dsp:cNvPr id="0" name=""/>
        <dsp:cNvSpPr/>
      </dsp:nvSpPr>
      <dsp:spPr>
        <a:xfrm>
          <a:off x="0" y="4890560"/>
          <a:ext cx="6666833" cy="504000"/>
        </a:xfrm>
        <a:prstGeom prst="rect">
          <a:avLst/>
        </a:prstGeom>
        <a:solidFill>
          <a:schemeClr val="lt1">
            <a:alpha val="90000"/>
            <a:hueOff val="0"/>
            <a:satOff val="0"/>
            <a:lumOff val="0"/>
            <a:alphaOff val="0"/>
          </a:schemeClr>
        </a:solidFill>
        <a:ln w="12700" cap="flat" cmpd="sng" algn="ctr">
          <a:solidFill>
            <a:schemeClr val="accent5">
              <a:hueOff val="-12152150"/>
              <a:satOff val="-826"/>
              <a:lumOff val="1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22CA3389-8B75-4AB4-B705-C9F31C5776DD}">
      <dsp:nvSpPr>
        <dsp:cNvPr id="0" name=""/>
        <dsp:cNvSpPr/>
      </dsp:nvSpPr>
      <dsp:spPr>
        <a:xfrm>
          <a:off x="333341" y="4595359"/>
          <a:ext cx="4666783" cy="59040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dirty="0"/>
            <a:t>Converting Text to Number</a:t>
          </a:r>
          <a:endParaRPr lang="en-US" sz="2000" kern="1200" dirty="0"/>
        </a:p>
      </dsp:txBody>
      <dsp:txXfrm>
        <a:off x="362162" y="4624180"/>
        <a:ext cx="4609141"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CB50F-F49A-46FC-A864-585A363CBE08}">
      <dsp:nvSpPr>
        <dsp:cNvPr id="0" name=""/>
        <dsp:cNvSpPr/>
      </dsp:nvSpPr>
      <dsp:spPr>
        <a:xfrm>
          <a:off x="0" y="3490"/>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F206B6-BEA4-4129-AEB6-24F0C9C85E0F}">
      <dsp:nvSpPr>
        <dsp:cNvPr id="0" name=""/>
        <dsp:cNvSpPr/>
      </dsp:nvSpPr>
      <dsp:spPr>
        <a:xfrm>
          <a:off x="224904" y="170774"/>
          <a:ext cx="408916" cy="4089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E858BF-5325-4E42-93B9-84C13DF00031}">
      <dsp:nvSpPr>
        <dsp:cNvPr id="0" name=""/>
        <dsp:cNvSpPr/>
      </dsp:nvSpPr>
      <dsp:spPr>
        <a:xfrm>
          <a:off x="858724" y="3490"/>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a:t>A collection is a value that contains other values.</a:t>
          </a:r>
          <a:endParaRPr lang="en-US" sz="1800" kern="1200"/>
        </a:p>
      </dsp:txBody>
      <dsp:txXfrm>
        <a:off x="858724" y="3490"/>
        <a:ext cx="5593218" cy="743484"/>
      </dsp:txXfrm>
    </dsp:sp>
    <dsp:sp modelId="{8FF86E60-7BEB-4C8C-9EDD-F8C21DE1F126}">
      <dsp:nvSpPr>
        <dsp:cNvPr id="0" name=""/>
        <dsp:cNvSpPr/>
      </dsp:nvSpPr>
      <dsp:spPr>
        <a:xfrm>
          <a:off x="0" y="932845"/>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58539-B827-451C-97D2-3837CABC9A00}">
      <dsp:nvSpPr>
        <dsp:cNvPr id="0" name=""/>
        <dsp:cNvSpPr/>
      </dsp:nvSpPr>
      <dsp:spPr>
        <a:xfrm>
          <a:off x="224904" y="1100129"/>
          <a:ext cx="408916" cy="4089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AB7989-E789-4667-A6EE-852346260506}">
      <dsp:nvSpPr>
        <dsp:cNvPr id="0" name=""/>
        <dsp:cNvSpPr/>
      </dsp:nvSpPr>
      <dsp:spPr>
        <a:xfrm>
          <a:off x="858724" y="932845"/>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dirty="0"/>
            <a:t>A collection has items of the same type.</a:t>
          </a:r>
          <a:endParaRPr lang="en-US" sz="1800" kern="1200" dirty="0"/>
        </a:p>
      </dsp:txBody>
      <dsp:txXfrm>
        <a:off x="858724" y="932845"/>
        <a:ext cx="5593218" cy="743484"/>
      </dsp:txXfrm>
    </dsp:sp>
    <dsp:sp modelId="{4BCF97E0-A9A5-4029-BE04-23DAEB8F1F7C}">
      <dsp:nvSpPr>
        <dsp:cNvPr id="0" name=""/>
        <dsp:cNvSpPr/>
      </dsp:nvSpPr>
      <dsp:spPr>
        <a:xfrm>
          <a:off x="0" y="1862201"/>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76F26-A55F-4226-B6AD-80E670E46041}">
      <dsp:nvSpPr>
        <dsp:cNvPr id="0" name=""/>
        <dsp:cNvSpPr/>
      </dsp:nvSpPr>
      <dsp:spPr>
        <a:xfrm>
          <a:off x="224904" y="2029485"/>
          <a:ext cx="408916" cy="4089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99B2AC-C65D-408D-A89D-0F1C0972F0E9}">
      <dsp:nvSpPr>
        <dsp:cNvPr id="0" name=""/>
        <dsp:cNvSpPr/>
      </dsp:nvSpPr>
      <dsp:spPr>
        <a:xfrm>
          <a:off x="850446" y="1874781"/>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dirty="0"/>
            <a:t>Examples include string, arrays, stacks, set, dictionaries, and lists. </a:t>
          </a:r>
          <a:endParaRPr lang="en-US" sz="1800" kern="1200" dirty="0"/>
        </a:p>
      </dsp:txBody>
      <dsp:txXfrm>
        <a:off x="850446" y="1874781"/>
        <a:ext cx="5593218" cy="743484"/>
      </dsp:txXfrm>
    </dsp:sp>
    <dsp:sp modelId="{7857A3B0-51F5-4989-9D16-B8992CB7B6FC}">
      <dsp:nvSpPr>
        <dsp:cNvPr id="0" name=""/>
        <dsp:cNvSpPr/>
      </dsp:nvSpPr>
      <dsp:spPr>
        <a:xfrm>
          <a:off x="0" y="2791556"/>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ED683-C9B4-4CC9-83A6-304AC22E1872}">
      <dsp:nvSpPr>
        <dsp:cNvPr id="0" name=""/>
        <dsp:cNvSpPr/>
      </dsp:nvSpPr>
      <dsp:spPr>
        <a:xfrm>
          <a:off x="224904" y="2958840"/>
          <a:ext cx="408916" cy="408916"/>
        </a:xfrm>
        <a:prstGeom prst="rect">
          <a:avLst/>
        </a:prstGeom>
        <a:solidFill>
          <a:schemeClr val="accent5">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159FA1-41A1-4844-82DA-11F63AEC8A25}">
      <dsp:nvSpPr>
        <dsp:cNvPr id="0" name=""/>
        <dsp:cNvSpPr/>
      </dsp:nvSpPr>
      <dsp:spPr>
        <a:xfrm>
          <a:off x="858724" y="2791556"/>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US" sz="1800" kern="1200" dirty="0"/>
            <a:t>Collections can be enumerated (support foreach)</a:t>
          </a:r>
        </a:p>
      </dsp:txBody>
      <dsp:txXfrm>
        <a:off x="858724" y="2791556"/>
        <a:ext cx="5593218" cy="743484"/>
      </dsp:txXfrm>
    </dsp:sp>
    <dsp:sp modelId="{E96EC481-305F-46B9-B26F-7995E3CFE572}">
      <dsp:nvSpPr>
        <dsp:cNvPr id="0" name=""/>
        <dsp:cNvSpPr/>
      </dsp:nvSpPr>
      <dsp:spPr>
        <a:xfrm>
          <a:off x="0" y="3720912"/>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6B2DD-5298-42C1-BFD2-E705E362B555}">
      <dsp:nvSpPr>
        <dsp:cNvPr id="0" name=""/>
        <dsp:cNvSpPr/>
      </dsp:nvSpPr>
      <dsp:spPr>
        <a:xfrm>
          <a:off x="224904" y="3888196"/>
          <a:ext cx="408916" cy="4089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A2AE67-6F44-422D-A63E-6073E69D8AC3}">
      <dsp:nvSpPr>
        <dsp:cNvPr id="0" name=""/>
        <dsp:cNvSpPr/>
      </dsp:nvSpPr>
      <dsp:spPr>
        <a:xfrm>
          <a:off x="858724" y="3720912"/>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dirty="0"/>
            <a:t>We can get far with just using lists and dictionaries				</a:t>
          </a:r>
          <a:endParaRPr lang="en-US" sz="1800" kern="1200" dirty="0"/>
        </a:p>
      </dsp:txBody>
      <dsp:txXfrm>
        <a:off x="858724" y="3720912"/>
        <a:ext cx="5593218" cy="7434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B05F8-98AD-4440-BD18-9C306ADAC4AC}">
      <dsp:nvSpPr>
        <dsp:cNvPr id="0" name=""/>
        <dsp:cNvSpPr/>
      </dsp:nvSpPr>
      <dsp:spPr>
        <a:xfrm>
          <a:off x="0" y="2966"/>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801D7-2D58-4AB1-A570-F38BF73B305E}">
      <dsp:nvSpPr>
        <dsp:cNvPr id="0" name=""/>
        <dsp:cNvSpPr/>
      </dsp:nvSpPr>
      <dsp:spPr>
        <a:xfrm>
          <a:off x="191156" y="145149"/>
          <a:ext cx="347557" cy="3475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1C09C6-C694-4178-81F7-F69EF052CB98}">
      <dsp:nvSpPr>
        <dsp:cNvPr id="0" name=""/>
        <dsp:cNvSpPr/>
      </dsp:nvSpPr>
      <dsp:spPr>
        <a:xfrm>
          <a:off x="729870" y="2966"/>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dirty="0"/>
            <a:t>Lists, Arrays, and Strings use an integer index for each item</a:t>
          </a:r>
          <a:endParaRPr lang="en-US" sz="1900" kern="1200" dirty="0"/>
        </a:p>
      </dsp:txBody>
      <dsp:txXfrm>
        <a:off x="729870" y="2966"/>
        <a:ext cx="9142792" cy="631922"/>
      </dsp:txXfrm>
    </dsp:sp>
    <dsp:sp modelId="{F7BC31DD-3C17-4924-93A4-5338674D7F10}">
      <dsp:nvSpPr>
        <dsp:cNvPr id="0" name=""/>
        <dsp:cNvSpPr/>
      </dsp:nvSpPr>
      <dsp:spPr>
        <a:xfrm>
          <a:off x="0" y="792870"/>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E6495-892D-41C3-B1A7-8E93955D990E}">
      <dsp:nvSpPr>
        <dsp:cNvPr id="0" name=""/>
        <dsp:cNvSpPr/>
      </dsp:nvSpPr>
      <dsp:spPr>
        <a:xfrm>
          <a:off x="191156" y="935052"/>
          <a:ext cx="347557" cy="3475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590DA-6A27-411F-B8FE-1F84CD00E607}">
      <dsp:nvSpPr>
        <dsp:cNvPr id="0" name=""/>
        <dsp:cNvSpPr/>
      </dsp:nvSpPr>
      <dsp:spPr>
        <a:xfrm>
          <a:off x="729870" y="792870"/>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a:t>Indices start at 0</a:t>
          </a:r>
          <a:endParaRPr lang="en-US" sz="1900" kern="1200"/>
        </a:p>
      </dsp:txBody>
      <dsp:txXfrm>
        <a:off x="729870" y="792870"/>
        <a:ext cx="9142792" cy="631922"/>
      </dsp:txXfrm>
    </dsp:sp>
    <dsp:sp modelId="{F129A785-FA27-448D-8175-7E49BD882272}">
      <dsp:nvSpPr>
        <dsp:cNvPr id="0" name=""/>
        <dsp:cNvSpPr/>
      </dsp:nvSpPr>
      <dsp:spPr>
        <a:xfrm>
          <a:off x="0" y="1582773"/>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F2E3EA-A2BF-4AB6-AAC9-3AFF68ACC083}">
      <dsp:nvSpPr>
        <dsp:cNvPr id="0" name=""/>
        <dsp:cNvSpPr/>
      </dsp:nvSpPr>
      <dsp:spPr>
        <a:xfrm>
          <a:off x="191156" y="1724956"/>
          <a:ext cx="347557" cy="3475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8F3588-C8B1-4815-A2C9-126CBFC0C38A}">
      <dsp:nvSpPr>
        <dsp:cNvPr id="0" name=""/>
        <dsp:cNvSpPr/>
      </dsp:nvSpPr>
      <dsp:spPr>
        <a:xfrm>
          <a:off x="729870" y="1582773"/>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a:t>You can retrieve an item: </a:t>
          </a:r>
          <a:r>
            <a:rPr lang="en-CA" sz="1900" b="1" kern="1200"/>
            <a:t>myList[index]</a:t>
          </a:r>
          <a:endParaRPr lang="en-US" sz="1900" kern="1200"/>
        </a:p>
      </dsp:txBody>
      <dsp:txXfrm>
        <a:off x="729870" y="1582773"/>
        <a:ext cx="9142792" cy="631922"/>
      </dsp:txXfrm>
    </dsp:sp>
    <dsp:sp modelId="{9BC75296-DA41-471B-8D45-4F463FF9702D}">
      <dsp:nvSpPr>
        <dsp:cNvPr id="0" name=""/>
        <dsp:cNvSpPr/>
      </dsp:nvSpPr>
      <dsp:spPr>
        <a:xfrm>
          <a:off x="0" y="2372677"/>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49A6C-F7CC-44BA-83A1-FD2E57DDEAA7}">
      <dsp:nvSpPr>
        <dsp:cNvPr id="0" name=""/>
        <dsp:cNvSpPr/>
      </dsp:nvSpPr>
      <dsp:spPr>
        <a:xfrm>
          <a:off x="191156" y="2514859"/>
          <a:ext cx="347557" cy="3475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4D4A9C-0465-48D0-A917-742E2512E603}">
      <dsp:nvSpPr>
        <dsp:cNvPr id="0" name=""/>
        <dsp:cNvSpPr/>
      </dsp:nvSpPr>
      <dsp:spPr>
        <a:xfrm>
          <a:off x="729870" y="2372677"/>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dirty="0"/>
            <a:t>You can (sometimes) modify an item at a position: </a:t>
          </a:r>
          <a:r>
            <a:rPr lang="en-CA" sz="1900" b="1" kern="1200" dirty="0" err="1"/>
            <a:t>myList</a:t>
          </a:r>
          <a:r>
            <a:rPr lang="en-CA" sz="1900" b="1" kern="1200" dirty="0"/>
            <a:t>[index] = 12</a:t>
          </a:r>
          <a:endParaRPr lang="en-US" sz="1900" kern="1200" dirty="0"/>
        </a:p>
      </dsp:txBody>
      <dsp:txXfrm>
        <a:off x="729870" y="2372677"/>
        <a:ext cx="9142792" cy="631922"/>
      </dsp:txXfrm>
    </dsp:sp>
    <dsp:sp modelId="{F4FF5E34-F602-49E1-8245-6A7044814BAB}">
      <dsp:nvSpPr>
        <dsp:cNvPr id="0" name=""/>
        <dsp:cNvSpPr/>
      </dsp:nvSpPr>
      <dsp:spPr>
        <a:xfrm>
          <a:off x="0" y="3162580"/>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C22956-6523-450A-A779-E7FD8304FBB7}">
      <dsp:nvSpPr>
        <dsp:cNvPr id="0" name=""/>
        <dsp:cNvSpPr/>
      </dsp:nvSpPr>
      <dsp:spPr>
        <a:xfrm>
          <a:off x="191156" y="3304763"/>
          <a:ext cx="347557" cy="3475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2794F-D033-4224-A37E-BEB44F03ACCB}">
      <dsp:nvSpPr>
        <dsp:cNvPr id="0" name=""/>
        <dsp:cNvSpPr/>
      </dsp:nvSpPr>
      <dsp:spPr>
        <a:xfrm>
          <a:off x="729870" y="3162580"/>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a:t>The last item in a list is: </a:t>
          </a:r>
          <a:r>
            <a:rPr lang="en-CA" sz="1900" b="1" kern="1200"/>
            <a:t>myList[myList.Count – 1]</a:t>
          </a:r>
          <a:r>
            <a:rPr lang="en-CA" sz="1900" kern="1200"/>
            <a:t> </a:t>
          </a:r>
          <a:endParaRPr lang="en-US" sz="1900" kern="1200"/>
        </a:p>
      </dsp:txBody>
      <dsp:txXfrm>
        <a:off x="729870" y="3162580"/>
        <a:ext cx="9142792" cy="63192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FD305-450C-4471-B776-F0FC2B19BF29}">
      <dsp:nvSpPr>
        <dsp:cNvPr id="0" name=""/>
        <dsp:cNvSpPr/>
      </dsp:nvSpPr>
      <dsp:spPr>
        <a:xfrm>
          <a:off x="0" y="99860"/>
          <a:ext cx="6666833" cy="167075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dirty="0"/>
            <a:t>For complex patterns and conditional logic </a:t>
          </a:r>
          <a:endParaRPr lang="en-US" sz="4200" kern="1200" dirty="0"/>
        </a:p>
      </dsp:txBody>
      <dsp:txXfrm>
        <a:off x="81560" y="181420"/>
        <a:ext cx="6503713" cy="1507639"/>
      </dsp:txXfrm>
    </dsp:sp>
    <dsp:sp modelId="{EBC6F61C-D06D-404C-B5DD-457A02E15CA4}">
      <dsp:nvSpPr>
        <dsp:cNvPr id="0" name=""/>
        <dsp:cNvSpPr/>
      </dsp:nvSpPr>
      <dsp:spPr>
        <a:xfrm>
          <a:off x="0" y="1891580"/>
          <a:ext cx="6666833" cy="1670759"/>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dirty="0"/>
            <a:t>Downside is, can be hard to understand and validate</a:t>
          </a:r>
          <a:endParaRPr lang="en-US" sz="4200" kern="1200" dirty="0"/>
        </a:p>
      </dsp:txBody>
      <dsp:txXfrm>
        <a:off x="81560" y="1973140"/>
        <a:ext cx="6503713" cy="1507639"/>
      </dsp:txXfrm>
    </dsp:sp>
    <dsp:sp modelId="{937CC902-B51B-4A8D-B466-FF064771594E}">
      <dsp:nvSpPr>
        <dsp:cNvPr id="0" name=""/>
        <dsp:cNvSpPr/>
      </dsp:nvSpPr>
      <dsp:spPr>
        <a:xfrm>
          <a:off x="0" y="3683300"/>
          <a:ext cx="6666833" cy="167075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dirty="0"/>
            <a:t>Never required, just sometimes convenient</a:t>
          </a:r>
          <a:endParaRPr lang="en-US" sz="4200" kern="1200" dirty="0"/>
        </a:p>
      </dsp:txBody>
      <dsp:txXfrm>
        <a:off x="81560" y="3764860"/>
        <a:ext cx="6503713" cy="150763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7C61F-CB2F-46FD-B315-19FABD6D57C9}">
      <dsp:nvSpPr>
        <dsp:cNvPr id="0" name=""/>
        <dsp:cNvSpPr/>
      </dsp:nvSpPr>
      <dsp:spPr>
        <a:xfrm>
          <a:off x="0" y="665"/>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A6E6062-133C-4C89-8210-7E78460AC27A}">
      <dsp:nvSpPr>
        <dsp:cNvPr id="0" name=""/>
        <dsp:cNvSpPr/>
      </dsp:nvSpPr>
      <dsp:spPr>
        <a:xfrm>
          <a:off x="0" y="665"/>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Find </a:t>
          </a:r>
          <a:endParaRPr lang="en-US" sz="3500" kern="1200"/>
        </a:p>
      </dsp:txBody>
      <dsp:txXfrm>
        <a:off x="0" y="665"/>
        <a:ext cx="6666833" cy="778941"/>
      </dsp:txXfrm>
    </dsp:sp>
    <dsp:sp modelId="{996D3086-3C53-44B6-A576-FDEC1F13BA02}">
      <dsp:nvSpPr>
        <dsp:cNvPr id="0" name=""/>
        <dsp:cNvSpPr/>
      </dsp:nvSpPr>
      <dsp:spPr>
        <a:xfrm>
          <a:off x="0" y="779606"/>
          <a:ext cx="6666833" cy="0"/>
        </a:xfrm>
        <a:prstGeom prst="line">
          <a:avLst/>
        </a:prstGeom>
        <a:gradFill rotWithShape="0">
          <a:gsLst>
            <a:gs pos="0">
              <a:schemeClr val="accent2">
                <a:hueOff val="1073936"/>
                <a:satOff val="-3082"/>
                <a:lumOff val="-4935"/>
                <a:alphaOff val="0"/>
                <a:satMod val="103000"/>
                <a:lumMod val="102000"/>
                <a:tint val="94000"/>
              </a:schemeClr>
            </a:gs>
            <a:gs pos="50000">
              <a:schemeClr val="accent2">
                <a:hueOff val="1073936"/>
                <a:satOff val="-3082"/>
                <a:lumOff val="-4935"/>
                <a:alphaOff val="0"/>
                <a:satMod val="110000"/>
                <a:lumMod val="100000"/>
                <a:shade val="100000"/>
              </a:schemeClr>
            </a:gs>
            <a:gs pos="100000">
              <a:schemeClr val="accent2">
                <a:hueOff val="1073936"/>
                <a:satOff val="-3082"/>
                <a:lumOff val="-4935"/>
                <a:alphaOff val="0"/>
                <a:lumMod val="99000"/>
                <a:satMod val="120000"/>
                <a:shade val="78000"/>
              </a:schemeClr>
            </a:gs>
          </a:gsLst>
          <a:lin ang="5400000" scaled="0"/>
        </a:gradFill>
        <a:ln w="12700" cap="flat" cmpd="sng" algn="ctr">
          <a:solidFill>
            <a:schemeClr val="accent2">
              <a:hueOff val="1073936"/>
              <a:satOff val="-3082"/>
              <a:lumOff val="-49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2649EAE-2B7A-4294-ADEC-66AD600B7CD7}">
      <dsp:nvSpPr>
        <dsp:cNvPr id="0" name=""/>
        <dsp:cNvSpPr/>
      </dsp:nvSpPr>
      <dsp:spPr>
        <a:xfrm>
          <a:off x="0" y="779606"/>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Sort</a:t>
          </a:r>
          <a:endParaRPr lang="en-US" sz="3500" kern="1200"/>
        </a:p>
      </dsp:txBody>
      <dsp:txXfrm>
        <a:off x="0" y="779606"/>
        <a:ext cx="6666833" cy="778941"/>
      </dsp:txXfrm>
    </dsp:sp>
    <dsp:sp modelId="{E0075EF1-788C-4BEE-8897-0C1767F3DEDA}">
      <dsp:nvSpPr>
        <dsp:cNvPr id="0" name=""/>
        <dsp:cNvSpPr/>
      </dsp:nvSpPr>
      <dsp:spPr>
        <a:xfrm>
          <a:off x="0" y="1558548"/>
          <a:ext cx="6666833" cy="0"/>
        </a:xfrm>
        <a:prstGeom prst="line">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w="12700" cap="flat" cmpd="sng" algn="ctr">
          <a:solidFill>
            <a:schemeClr val="accent2">
              <a:hueOff val="2147871"/>
              <a:satOff val="-6164"/>
              <a:lumOff val="-9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A091BC-E5DF-4627-8C76-D7E021D26B39}">
      <dsp:nvSpPr>
        <dsp:cNvPr id="0" name=""/>
        <dsp:cNvSpPr/>
      </dsp:nvSpPr>
      <dsp:spPr>
        <a:xfrm>
          <a:off x="0" y="1558548"/>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More</a:t>
          </a:r>
          <a:endParaRPr lang="en-US" sz="3500" kern="1200"/>
        </a:p>
      </dsp:txBody>
      <dsp:txXfrm>
        <a:off x="0" y="1558548"/>
        <a:ext cx="6666833" cy="778941"/>
      </dsp:txXfrm>
    </dsp:sp>
    <dsp:sp modelId="{C86BE815-718A-44B2-ADC5-99689AA84776}">
      <dsp:nvSpPr>
        <dsp:cNvPr id="0" name=""/>
        <dsp:cNvSpPr/>
      </dsp:nvSpPr>
      <dsp:spPr>
        <a:xfrm>
          <a:off x="0" y="2337489"/>
          <a:ext cx="6666833" cy="0"/>
        </a:xfrm>
        <a:prstGeom prst="line">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85F62B-EBF5-456E-B44F-C06889C65AC3}">
      <dsp:nvSpPr>
        <dsp:cNvPr id="0" name=""/>
        <dsp:cNvSpPr/>
      </dsp:nvSpPr>
      <dsp:spPr>
        <a:xfrm>
          <a:off x="0" y="2337489"/>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Type</a:t>
          </a:r>
          <a:endParaRPr lang="en-US" sz="3500" kern="1200"/>
        </a:p>
      </dsp:txBody>
      <dsp:txXfrm>
        <a:off x="0" y="2337489"/>
        <a:ext cx="6666833" cy="778941"/>
      </dsp:txXfrm>
    </dsp:sp>
    <dsp:sp modelId="{E667DFFF-49C0-4B1A-AD75-A4C7E70E53FC}">
      <dsp:nvSpPr>
        <dsp:cNvPr id="0" name=""/>
        <dsp:cNvSpPr/>
      </dsp:nvSpPr>
      <dsp:spPr>
        <a:xfrm>
          <a:off x="0" y="3116430"/>
          <a:ext cx="6666833" cy="0"/>
        </a:xfrm>
        <a:prstGeom prst="line">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w="12700" cap="flat" cmpd="sng" algn="ctr">
          <a:solidFill>
            <a:schemeClr val="accent2">
              <a:hueOff val="4295743"/>
              <a:satOff val="-12329"/>
              <a:lumOff val="-197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6437424-5EA2-416A-B34C-4BB88D130B5E}">
      <dsp:nvSpPr>
        <dsp:cNvPr id="0" name=""/>
        <dsp:cNvSpPr/>
      </dsp:nvSpPr>
      <dsp:spPr>
        <a:xfrm>
          <a:off x="0" y="3116430"/>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Dir</a:t>
          </a:r>
          <a:endParaRPr lang="en-US" sz="3500" kern="1200"/>
        </a:p>
      </dsp:txBody>
      <dsp:txXfrm>
        <a:off x="0" y="3116430"/>
        <a:ext cx="6666833" cy="778941"/>
      </dsp:txXfrm>
    </dsp:sp>
    <dsp:sp modelId="{C2B58B21-3FA8-4AAB-9EB4-E71F94C81334}">
      <dsp:nvSpPr>
        <dsp:cNvPr id="0" name=""/>
        <dsp:cNvSpPr/>
      </dsp:nvSpPr>
      <dsp:spPr>
        <a:xfrm>
          <a:off x="0" y="3895371"/>
          <a:ext cx="6666833" cy="0"/>
        </a:xfrm>
        <a:prstGeom prst="line">
          <a:avLst/>
        </a:prstGeom>
        <a:gradFill rotWithShape="0">
          <a:gsLst>
            <a:gs pos="0">
              <a:schemeClr val="accent2">
                <a:hueOff val="5369678"/>
                <a:satOff val="-15411"/>
                <a:lumOff val="-24674"/>
                <a:alphaOff val="0"/>
                <a:satMod val="103000"/>
                <a:lumMod val="102000"/>
                <a:tint val="94000"/>
              </a:schemeClr>
            </a:gs>
            <a:gs pos="50000">
              <a:schemeClr val="accent2">
                <a:hueOff val="5369678"/>
                <a:satOff val="-15411"/>
                <a:lumOff val="-24674"/>
                <a:alphaOff val="0"/>
                <a:satMod val="110000"/>
                <a:lumMod val="100000"/>
                <a:shade val="100000"/>
              </a:schemeClr>
            </a:gs>
            <a:gs pos="100000">
              <a:schemeClr val="accent2">
                <a:hueOff val="5369678"/>
                <a:satOff val="-15411"/>
                <a:lumOff val="-24674"/>
                <a:alphaOff val="0"/>
                <a:lumMod val="99000"/>
                <a:satMod val="120000"/>
                <a:shade val="78000"/>
              </a:schemeClr>
            </a:gs>
          </a:gsLst>
          <a:lin ang="5400000" scaled="0"/>
        </a:gradFill>
        <a:ln w="12700" cap="flat" cmpd="sng" algn="ctr">
          <a:solidFill>
            <a:schemeClr val="accent2">
              <a:hueOff val="5369678"/>
              <a:satOff val="-15411"/>
              <a:lumOff val="-246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A4B6B3-D26F-43DA-BBF4-D718BBF43097}">
      <dsp:nvSpPr>
        <dsp:cNvPr id="0" name=""/>
        <dsp:cNvSpPr/>
      </dsp:nvSpPr>
      <dsp:spPr>
        <a:xfrm>
          <a:off x="0" y="3895371"/>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Echo</a:t>
          </a:r>
          <a:endParaRPr lang="en-US" sz="3500" kern="1200"/>
        </a:p>
      </dsp:txBody>
      <dsp:txXfrm>
        <a:off x="0" y="3895371"/>
        <a:ext cx="6666833" cy="778941"/>
      </dsp:txXfrm>
    </dsp:sp>
    <dsp:sp modelId="{D3F489BA-35F1-4F8B-9F09-A22950CAC355}">
      <dsp:nvSpPr>
        <dsp:cNvPr id="0" name=""/>
        <dsp:cNvSpPr/>
      </dsp:nvSpPr>
      <dsp:spPr>
        <a:xfrm>
          <a:off x="0" y="4674313"/>
          <a:ext cx="6666833" cy="0"/>
        </a:xfrm>
        <a:prstGeom prst="line">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0A5560-DE6A-4BDA-8C4D-84917E2A05D0}">
      <dsp:nvSpPr>
        <dsp:cNvPr id="0" name=""/>
        <dsp:cNvSpPr/>
      </dsp:nvSpPr>
      <dsp:spPr>
        <a:xfrm>
          <a:off x="0" y="4674313"/>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Git </a:t>
          </a:r>
          <a:endParaRPr lang="en-US" sz="3500" kern="1200"/>
        </a:p>
      </dsp:txBody>
      <dsp:txXfrm>
        <a:off x="0" y="4674313"/>
        <a:ext cx="6666833" cy="77894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E91D6-C4BB-4F11-A38C-838B8ED61A9C}">
      <dsp:nvSpPr>
        <dsp:cNvPr id="0" name=""/>
        <dsp:cNvSpPr/>
      </dsp:nvSpPr>
      <dsp:spPr>
        <a:xfrm>
          <a:off x="348623" y="11117"/>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3A29A2-8EF3-4D28-8792-C803CD404745}">
      <dsp:nvSpPr>
        <dsp:cNvPr id="0" name=""/>
        <dsp:cNvSpPr/>
      </dsp:nvSpPr>
      <dsp:spPr>
        <a:xfrm>
          <a:off x="518247" y="180742"/>
          <a:ext cx="468486" cy="4684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F79FA-D2BC-48FB-B70D-3EA15A63D509}">
      <dsp:nvSpPr>
        <dsp:cNvPr id="0" name=""/>
        <dsp:cNvSpPr/>
      </dsp:nvSpPr>
      <dsp:spPr>
        <a:xfrm>
          <a:off x="1329445" y="11117"/>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Read or Write to a File or Stream</a:t>
          </a:r>
          <a:endParaRPr lang="en-US" sz="1900" kern="1200" dirty="0"/>
        </a:p>
      </dsp:txBody>
      <dsp:txXfrm>
        <a:off x="1329445" y="11117"/>
        <a:ext cx="1903949" cy="807736"/>
      </dsp:txXfrm>
    </dsp:sp>
    <dsp:sp modelId="{18C37B83-D670-492D-AF52-070297C595B3}">
      <dsp:nvSpPr>
        <dsp:cNvPr id="0" name=""/>
        <dsp:cNvSpPr/>
      </dsp:nvSpPr>
      <dsp:spPr>
        <a:xfrm>
          <a:off x="3565143" y="11117"/>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45A33-6E51-4CB5-997B-E1E7D58B5A82}">
      <dsp:nvSpPr>
        <dsp:cNvPr id="0" name=""/>
        <dsp:cNvSpPr/>
      </dsp:nvSpPr>
      <dsp:spPr>
        <a:xfrm>
          <a:off x="3734768" y="180742"/>
          <a:ext cx="468486" cy="4684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110D12-7AED-4C08-89FE-E1FF0A21B7E4}">
      <dsp:nvSpPr>
        <dsp:cNvPr id="0" name=""/>
        <dsp:cNvSpPr/>
      </dsp:nvSpPr>
      <dsp:spPr>
        <a:xfrm>
          <a:off x="4545966" y="11117"/>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Respond to network requests</a:t>
          </a:r>
          <a:endParaRPr lang="en-US" sz="1900" kern="1200" dirty="0"/>
        </a:p>
      </dsp:txBody>
      <dsp:txXfrm>
        <a:off x="4545966" y="11117"/>
        <a:ext cx="1903949" cy="807736"/>
      </dsp:txXfrm>
    </dsp:sp>
    <dsp:sp modelId="{DAE1889C-C741-4E7C-9C8C-5020C9BBE618}">
      <dsp:nvSpPr>
        <dsp:cNvPr id="0" name=""/>
        <dsp:cNvSpPr/>
      </dsp:nvSpPr>
      <dsp:spPr>
        <a:xfrm>
          <a:off x="348623" y="1448740"/>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90478-249E-423A-902C-4B59012AC6C3}">
      <dsp:nvSpPr>
        <dsp:cNvPr id="0" name=""/>
        <dsp:cNvSpPr/>
      </dsp:nvSpPr>
      <dsp:spPr>
        <a:xfrm>
          <a:off x="518247" y="1618365"/>
          <a:ext cx="468486" cy="4684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BF0F6-B7AB-4E4D-8133-ABDAA4CB31A4}">
      <dsp:nvSpPr>
        <dsp:cNvPr id="0" name=""/>
        <dsp:cNvSpPr/>
      </dsp:nvSpPr>
      <dsp:spPr>
        <a:xfrm>
          <a:off x="1329445" y="1448740"/>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Perform a Computation</a:t>
          </a:r>
          <a:endParaRPr lang="en-US" sz="1900" kern="1200" dirty="0"/>
        </a:p>
      </dsp:txBody>
      <dsp:txXfrm>
        <a:off x="1329445" y="1448740"/>
        <a:ext cx="1903949" cy="807736"/>
      </dsp:txXfrm>
    </dsp:sp>
    <dsp:sp modelId="{1C5690B5-75BB-484D-8BF4-3C33C13C0300}">
      <dsp:nvSpPr>
        <dsp:cNvPr id="0" name=""/>
        <dsp:cNvSpPr/>
      </dsp:nvSpPr>
      <dsp:spPr>
        <a:xfrm>
          <a:off x="3565143" y="1448740"/>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9CF6E-099F-4F94-A0D7-10EF2F78BAA4}">
      <dsp:nvSpPr>
        <dsp:cNvPr id="0" name=""/>
        <dsp:cNvSpPr/>
      </dsp:nvSpPr>
      <dsp:spPr>
        <a:xfrm>
          <a:off x="3734768" y="1618365"/>
          <a:ext cx="468486" cy="4684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0897D9-5CDC-42D6-8738-6D35133C91C3}">
      <dsp:nvSpPr>
        <dsp:cNvPr id="0" name=""/>
        <dsp:cNvSpPr/>
      </dsp:nvSpPr>
      <dsp:spPr>
        <a:xfrm>
          <a:off x="4545966" y="1448740"/>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a:t>Launch a Process </a:t>
          </a:r>
          <a:endParaRPr lang="en-US" sz="1900" kern="1200"/>
        </a:p>
      </dsp:txBody>
      <dsp:txXfrm>
        <a:off x="4545966" y="1448740"/>
        <a:ext cx="1903949" cy="807736"/>
      </dsp:txXfrm>
    </dsp:sp>
    <dsp:sp modelId="{54E0A909-43D3-458F-BBB3-723838D551B1}">
      <dsp:nvSpPr>
        <dsp:cNvPr id="0" name=""/>
        <dsp:cNvSpPr/>
      </dsp:nvSpPr>
      <dsp:spPr>
        <a:xfrm>
          <a:off x="348623" y="2886363"/>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061C5A-0699-4CE6-A737-E32A96741FFB}">
      <dsp:nvSpPr>
        <dsp:cNvPr id="0" name=""/>
        <dsp:cNvSpPr/>
      </dsp:nvSpPr>
      <dsp:spPr>
        <a:xfrm>
          <a:off x="518247" y="3055988"/>
          <a:ext cx="468486" cy="4684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A51C4E-2B81-425E-8DC8-CCCF51BBD060}">
      <dsp:nvSpPr>
        <dsp:cNvPr id="0" name=""/>
        <dsp:cNvSpPr/>
      </dsp:nvSpPr>
      <dsp:spPr>
        <a:xfrm>
          <a:off x="1329445" y="2886363"/>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Examine/set environment variables </a:t>
          </a:r>
          <a:endParaRPr lang="en-US" sz="1900" kern="1200" dirty="0"/>
        </a:p>
      </dsp:txBody>
      <dsp:txXfrm>
        <a:off x="1329445" y="2886363"/>
        <a:ext cx="1903949" cy="807736"/>
      </dsp:txXfrm>
    </dsp:sp>
    <dsp:sp modelId="{F4FE8E4A-5922-4C2A-BEA1-E7976FB76B55}">
      <dsp:nvSpPr>
        <dsp:cNvPr id="0" name=""/>
        <dsp:cNvSpPr/>
      </dsp:nvSpPr>
      <dsp:spPr>
        <a:xfrm>
          <a:off x="3565143" y="2886363"/>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6D3DFE-02A5-487C-9949-9E6766FAA91E}">
      <dsp:nvSpPr>
        <dsp:cNvPr id="0" name=""/>
        <dsp:cNvSpPr/>
      </dsp:nvSpPr>
      <dsp:spPr>
        <a:xfrm>
          <a:off x="3734768" y="3055988"/>
          <a:ext cx="468486" cy="4684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A359BC-C74A-4FAB-A68B-3D907F4245EF}">
      <dsp:nvSpPr>
        <dsp:cNvPr id="0" name=""/>
        <dsp:cNvSpPr/>
      </dsp:nvSpPr>
      <dsp:spPr>
        <a:xfrm>
          <a:off x="4545966" y="2886363"/>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Parse command-line arguments</a:t>
          </a:r>
          <a:endParaRPr lang="en-US" sz="1900" kern="1200" dirty="0"/>
        </a:p>
      </dsp:txBody>
      <dsp:txXfrm>
        <a:off x="4545966" y="2886363"/>
        <a:ext cx="1903949" cy="80773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E19F0-9E2C-4405-B1AB-5862E3AD5157}">
      <dsp:nvSpPr>
        <dsp:cNvPr id="0" name=""/>
        <dsp:cNvSpPr/>
      </dsp:nvSpPr>
      <dsp:spPr>
        <a:xfrm>
          <a:off x="0" y="42799"/>
          <a:ext cx="6666833" cy="12729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Putting small programs together can be useful </a:t>
          </a:r>
          <a:endParaRPr lang="en-US" sz="3200" kern="1200"/>
        </a:p>
      </dsp:txBody>
      <dsp:txXfrm>
        <a:off x="62141" y="104940"/>
        <a:ext cx="6542551" cy="1148678"/>
      </dsp:txXfrm>
    </dsp:sp>
    <dsp:sp modelId="{A5EEED7B-C776-4A1C-BDDD-CE16BB18C6AD}">
      <dsp:nvSpPr>
        <dsp:cNvPr id="0" name=""/>
        <dsp:cNvSpPr/>
      </dsp:nvSpPr>
      <dsp:spPr>
        <a:xfrm>
          <a:off x="0" y="1407919"/>
          <a:ext cx="6666833" cy="1272960"/>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Helps with debugging and testing</a:t>
          </a:r>
          <a:endParaRPr lang="en-US" sz="3200" kern="1200"/>
        </a:p>
      </dsp:txBody>
      <dsp:txXfrm>
        <a:off x="62141" y="1470060"/>
        <a:ext cx="6542551" cy="1148678"/>
      </dsp:txXfrm>
    </dsp:sp>
    <dsp:sp modelId="{0D56BB83-8A63-4D4E-ACBC-219181D7151E}">
      <dsp:nvSpPr>
        <dsp:cNvPr id="0" name=""/>
        <dsp:cNvSpPr/>
      </dsp:nvSpPr>
      <dsp:spPr>
        <a:xfrm>
          <a:off x="0" y="2773040"/>
          <a:ext cx="6666833" cy="1272960"/>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Provides different ways of thinking about applications</a:t>
          </a:r>
          <a:endParaRPr lang="en-US" sz="3200" kern="1200"/>
        </a:p>
      </dsp:txBody>
      <dsp:txXfrm>
        <a:off x="62141" y="2835181"/>
        <a:ext cx="6542551" cy="1148678"/>
      </dsp:txXfrm>
    </dsp:sp>
    <dsp:sp modelId="{1E056E3E-CFE9-46F2-8FFE-6B6C864130FE}">
      <dsp:nvSpPr>
        <dsp:cNvPr id="0" name=""/>
        <dsp:cNvSpPr/>
      </dsp:nvSpPr>
      <dsp:spPr>
        <a:xfrm>
          <a:off x="0" y="4138160"/>
          <a:ext cx="6666833" cy="127296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In .NET every executable, can also be a library </a:t>
          </a:r>
          <a:endParaRPr lang="en-US" sz="3200" kern="1200"/>
        </a:p>
      </dsp:txBody>
      <dsp:txXfrm>
        <a:off x="62141" y="4200301"/>
        <a:ext cx="6542551" cy="1148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014F8-B999-4E24-88D0-2F31D5CDDDBD}">
      <dsp:nvSpPr>
        <dsp:cNvPr id="0" name=""/>
        <dsp:cNvSpPr/>
      </dsp:nvSpPr>
      <dsp:spPr>
        <a:xfrm>
          <a:off x="0" y="0"/>
          <a:ext cx="8414428" cy="75470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You are relatively new to programming</a:t>
          </a:r>
          <a:endParaRPr lang="en-US" sz="3200" kern="1200" dirty="0"/>
        </a:p>
      </dsp:txBody>
      <dsp:txXfrm>
        <a:off x="22105" y="22105"/>
        <a:ext cx="7511741" cy="710494"/>
      </dsp:txXfrm>
    </dsp:sp>
    <dsp:sp modelId="{8DC470F1-9D86-45F5-9162-1673CD399E3E}">
      <dsp:nvSpPr>
        <dsp:cNvPr id="0" name=""/>
        <dsp:cNvSpPr/>
      </dsp:nvSpPr>
      <dsp:spPr>
        <a:xfrm>
          <a:off x="628350" y="859525"/>
          <a:ext cx="8414428" cy="75470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Maybe some Python experience</a:t>
          </a:r>
          <a:endParaRPr lang="en-US" sz="3200" kern="1200" dirty="0"/>
        </a:p>
      </dsp:txBody>
      <dsp:txXfrm>
        <a:off x="650455" y="881630"/>
        <a:ext cx="7251309" cy="710494"/>
      </dsp:txXfrm>
    </dsp:sp>
    <dsp:sp modelId="{8057AD40-9570-403F-9A9D-EF0F67769BE9}">
      <dsp:nvSpPr>
        <dsp:cNvPr id="0" name=""/>
        <dsp:cNvSpPr/>
      </dsp:nvSpPr>
      <dsp:spPr>
        <a:xfrm>
          <a:off x="1256700" y="1719050"/>
          <a:ext cx="8414428" cy="75470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Programming is not your full-time job</a:t>
          </a:r>
          <a:endParaRPr lang="en-US" sz="3200" kern="1200" dirty="0"/>
        </a:p>
      </dsp:txBody>
      <dsp:txXfrm>
        <a:off x="1278805" y="1741155"/>
        <a:ext cx="7251309" cy="710494"/>
      </dsp:txXfrm>
    </dsp:sp>
    <dsp:sp modelId="{6488C985-8444-49A5-A2BE-9BE9CCB6A0ED}">
      <dsp:nvSpPr>
        <dsp:cNvPr id="0" name=""/>
        <dsp:cNvSpPr/>
      </dsp:nvSpPr>
      <dsp:spPr>
        <a:xfrm>
          <a:off x="1885050" y="2578575"/>
          <a:ext cx="8414428" cy="75470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You just want to learn quickly</a:t>
          </a:r>
          <a:endParaRPr lang="en-US" sz="3200" kern="1200" dirty="0"/>
        </a:p>
      </dsp:txBody>
      <dsp:txXfrm>
        <a:off x="1907155" y="2600680"/>
        <a:ext cx="7251309" cy="710494"/>
      </dsp:txXfrm>
    </dsp:sp>
    <dsp:sp modelId="{797FADCC-54EC-4E72-BDE2-1883A6C53BAE}">
      <dsp:nvSpPr>
        <dsp:cNvPr id="0" name=""/>
        <dsp:cNvSpPr/>
      </dsp:nvSpPr>
      <dsp:spPr>
        <a:xfrm>
          <a:off x="2513400" y="3438100"/>
          <a:ext cx="8414428" cy="754704"/>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You use Windows </a:t>
          </a:r>
          <a:endParaRPr lang="en-US" sz="3200" kern="1200" dirty="0"/>
        </a:p>
      </dsp:txBody>
      <dsp:txXfrm>
        <a:off x="2535505" y="3460205"/>
        <a:ext cx="7251309" cy="710494"/>
      </dsp:txXfrm>
    </dsp:sp>
    <dsp:sp modelId="{17A2B410-4743-4317-B7DC-2AD1F2F30448}">
      <dsp:nvSpPr>
        <dsp:cNvPr id="0" name=""/>
        <dsp:cNvSpPr/>
      </dsp:nvSpPr>
      <dsp:spPr>
        <a:xfrm>
          <a:off x="7923870" y="551353"/>
          <a:ext cx="490558" cy="490558"/>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8034246" y="551353"/>
        <a:ext cx="269806" cy="369145"/>
      </dsp:txXfrm>
    </dsp:sp>
    <dsp:sp modelId="{B7F56BD7-901A-47D2-92DE-6007428E6A07}">
      <dsp:nvSpPr>
        <dsp:cNvPr id="0" name=""/>
        <dsp:cNvSpPr/>
      </dsp:nvSpPr>
      <dsp:spPr>
        <a:xfrm>
          <a:off x="8552220" y="1410878"/>
          <a:ext cx="490558" cy="490558"/>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8662596" y="1410878"/>
        <a:ext cx="269806" cy="369145"/>
      </dsp:txXfrm>
    </dsp:sp>
    <dsp:sp modelId="{655F5ED3-463D-4AB1-ACEC-C991111FE7DF}">
      <dsp:nvSpPr>
        <dsp:cNvPr id="0" name=""/>
        <dsp:cNvSpPr/>
      </dsp:nvSpPr>
      <dsp:spPr>
        <a:xfrm>
          <a:off x="9180570" y="2257825"/>
          <a:ext cx="490558" cy="490558"/>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9290946" y="2257825"/>
        <a:ext cx="269806" cy="369145"/>
      </dsp:txXfrm>
    </dsp:sp>
    <dsp:sp modelId="{005A53EA-C2CB-4101-9779-B6896CEF79BD}">
      <dsp:nvSpPr>
        <dsp:cNvPr id="0" name=""/>
        <dsp:cNvSpPr/>
      </dsp:nvSpPr>
      <dsp:spPr>
        <a:xfrm>
          <a:off x="9808920" y="3125736"/>
          <a:ext cx="490558" cy="490558"/>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9919296" y="3125736"/>
        <a:ext cx="269806" cy="36914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9EADE-116D-4AA9-A6C6-62FE822058F4}">
      <dsp:nvSpPr>
        <dsp:cNvPr id="0" name=""/>
        <dsp:cNvSpPr/>
      </dsp:nvSpPr>
      <dsp:spPr>
        <a:xfrm>
          <a:off x="0" y="32876"/>
          <a:ext cx="6589260" cy="7862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Standard Input</a:t>
          </a:r>
          <a:endParaRPr lang="en-US" sz="3200" kern="1200" dirty="0"/>
        </a:p>
      </dsp:txBody>
      <dsp:txXfrm>
        <a:off x="38381" y="71257"/>
        <a:ext cx="6512498" cy="709478"/>
      </dsp:txXfrm>
    </dsp:sp>
    <dsp:sp modelId="{77746F9E-EE09-49C4-A78D-A46FE43B476E}">
      <dsp:nvSpPr>
        <dsp:cNvPr id="0" name=""/>
        <dsp:cNvSpPr/>
      </dsp:nvSpPr>
      <dsp:spPr>
        <a:xfrm>
          <a:off x="0" y="911276"/>
          <a:ext cx="6589260" cy="786240"/>
        </a:xfrm>
        <a:prstGeom prst="round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Command Line Arguments</a:t>
          </a:r>
          <a:endParaRPr lang="en-US" sz="3200" kern="1200" dirty="0"/>
        </a:p>
      </dsp:txBody>
      <dsp:txXfrm>
        <a:off x="38381" y="949657"/>
        <a:ext cx="6512498" cy="709478"/>
      </dsp:txXfrm>
    </dsp:sp>
    <dsp:sp modelId="{0423D0F4-298F-4C40-BC20-58598C797904}">
      <dsp:nvSpPr>
        <dsp:cNvPr id="0" name=""/>
        <dsp:cNvSpPr/>
      </dsp:nvSpPr>
      <dsp:spPr>
        <a:xfrm>
          <a:off x="0" y="1789676"/>
          <a:ext cx="6589260" cy="786240"/>
        </a:xfrm>
        <a:prstGeom prst="round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Files</a:t>
          </a:r>
          <a:endParaRPr lang="en-US" sz="3200" kern="1200" dirty="0"/>
        </a:p>
      </dsp:txBody>
      <dsp:txXfrm>
        <a:off x="38381" y="1828057"/>
        <a:ext cx="6512498" cy="709478"/>
      </dsp:txXfrm>
    </dsp:sp>
    <dsp:sp modelId="{7CE23F0C-7628-40F3-A99B-84FBD4B0D7A4}">
      <dsp:nvSpPr>
        <dsp:cNvPr id="0" name=""/>
        <dsp:cNvSpPr/>
      </dsp:nvSpPr>
      <dsp:spPr>
        <a:xfrm>
          <a:off x="0" y="2668076"/>
          <a:ext cx="6589260" cy="786240"/>
        </a:xfrm>
        <a:prstGeom prst="round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Pipes</a:t>
          </a:r>
          <a:endParaRPr lang="en-US" sz="3200" kern="1200" dirty="0"/>
        </a:p>
      </dsp:txBody>
      <dsp:txXfrm>
        <a:off x="38381" y="2706457"/>
        <a:ext cx="6512498" cy="709478"/>
      </dsp:txXfrm>
    </dsp:sp>
    <dsp:sp modelId="{22EB4DD1-1F73-4F9A-AAAE-7CDD87B11ADC}">
      <dsp:nvSpPr>
        <dsp:cNvPr id="0" name=""/>
        <dsp:cNvSpPr/>
      </dsp:nvSpPr>
      <dsp:spPr>
        <a:xfrm>
          <a:off x="0" y="3546476"/>
          <a:ext cx="6589260" cy="786240"/>
        </a:xfrm>
        <a:prstGeom prst="round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Sockets</a:t>
          </a:r>
          <a:endParaRPr lang="en-US" sz="3200" kern="1200" dirty="0"/>
        </a:p>
      </dsp:txBody>
      <dsp:txXfrm>
        <a:off x="38381" y="3584857"/>
        <a:ext cx="6512498" cy="709478"/>
      </dsp:txXfrm>
    </dsp:sp>
    <dsp:sp modelId="{32F21DA4-313A-4D43-A25B-8B58281AA270}">
      <dsp:nvSpPr>
        <dsp:cNvPr id="0" name=""/>
        <dsp:cNvSpPr/>
      </dsp:nvSpPr>
      <dsp:spPr>
        <a:xfrm>
          <a:off x="0" y="4424876"/>
          <a:ext cx="6589260" cy="78624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Environment Variables </a:t>
          </a:r>
          <a:endParaRPr lang="en-US" sz="3200" kern="1200" dirty="0"/>
        </a:p>
      </dsp:txBody>
      <dsp:txXfrm>
        <a:off x="38381" y="4463257"/>
        <a:ext cx="6512498" cy="70947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6B98E-058C-4567-B6FF-04AE9D0C1A3A}">
      <dsp:nvSpPr>
        <dsp:cNvPr id="0" name=""/>
        <dsp:cNvSpPr/>
      </dsp:nvSpPr>
      <dsp:spPr>
        <a:xfrm>
          <a:off x="11424" y="848359"/>
          <a:ext cx="3056295" cy="916888"/>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Do One thing Well</a:t>
          </a:r>
        </a:p>
      </dsp:txBody>
      <dsp:txXfrm>
        <a:off x="11424" y="848359"/>
        <a:ext cx="3056295" cy="916888"/>
      </dsp:txXfrm>
    </dsp:sp>
    <dsp:sp modelId="{4C78AE0D-6599-4C73-B4F8-87D0BB3CF7C6}">
      <dsp:nvSpPr>
        <dsp:cNvPr id="0" name=""/>
        <dsp:cNvSpPr/>
      </dsp:nvSpPr>
      <dsp:spPr>
        <a:xfrm>
          <a:off x="11424" y="1765248"/>
          <a:ext cx="3056295" cy="162819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Make each program do one thing well. Build afresh rather than complicate old programs by adding new "features".</a:t>
          </a:r>
        </a:p>
      </dsp:txBody>
      <dsp:txXfrm>
        <a:off x="11424" y="1765248"/>
        <a:ext cx="3056295" cy="1628191"/>
      </dsp:txXfrm>
    </dsp:sp>
    <dsp:sp modelId="{203BACB5-4C35-47AF-AC68-228FA6208663}">
      <dsp:nvSpPr>
        <dsp:cNvPr id="0" name=""/>
        <dsp:cNvSpPr/>
      </dsp:nvSpPr>
      <dsp:spPr>
        <a:xfrm>
          <a:off x="3175614" y="848359"/>
          <a:ext cx="3056295" cy="916888"/>
        </a:xfrm>
        <a:prstGeom prst="rect">
          <a:avLst/>
        </a:prstGeom>
        <a:solidFill>
          <a:schemeClr val="accent2">
            <a:hueOff val="2837564"/>
            <a:satOff val="7688"/>
            <a:lumOff val="-6079"/>
            <a:alphaOff val="0"/>
          </a:schemeClr>
        </a:solidFill>
        <a:ln w="19050" cap="flat" cmpd="sng" algn="ctr">
          <a:solidFill>
            <a:schemeClr val="accent2">
              <a:hueOff val="2837564"/>
              <a:satOff val="7688"/>
              <a:lumOff val="-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Program Output is other Program Input </a:t>
          </a:r>
        </a:p>
      </dsp:txBody>
      <dsp:txXfrm>
        <a:off x="3175614" y="848359"/>
        <a:ext cx="3056295" cy="916888"/>
      </dsp:txXfrm>
    </dsp:sp>
    <dsp:sp modelId="{C1F59286-D9EF-47E4-9F78-796F205E7B7B}">
      <dsp:nvSpPr>
        <dsp:cNvPr id="0" name=""/>
        <dsp:cNvSpPr/>
      </dsp:nvSpPr>
      <dsp:spPr>
        <a:xfrm>
          <a:off x="3175614" y="1765248"/>
          <a:ext cx="3056295" cy="1628191"/>
        </a:xfrm>
        <a:prstGeom prst="rect">
          <a:avLst/>
        </a:prstGeom>
        <a:solidFill>
          <a:schemeClr val="accent2">
            <a:tint val="40000"/>
            <a:alpha val="90000"/>
            <a:hueOff val="2927569"/>
            <a:satOff val="-5682"/>
            <a:lumOff val="-984"/>
            <a:alphaOff val="0"/>
          </a:schemeClr>
        </a:solidFill>
        <a:ln w="19050" cap="flat" cmpd="sng" algn="ctr">
          <a:solidFill>
            <a:schemeClr val="accent2">
              <a:tint val="40000"/>
              <a:alpha val="90000"/>
              <a:hueOff val="2927569"/>
              <a:satOff val="-5682"/>
              <a:lumOff val="-9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Expect the output of every program to become the input to another unknown program.</a:t>
          </a:r>
        </a:p>
      </dsp:txBody>
      <dsp:txXfrm>
        <a:off x="3175614" y="1765248"/>
        <a:ext cx="3056295" cy="1628191"/>
      </dsp:txXfrm>
    </dsp:sp>
    <dsp:sp modelId="{2AFB2390-93CE-4CBF-850D-742ECE282024}">
      <dsp:nvSpPr>
        <dsp:cNvPr id="0" name=""/>
        <dsp:cNvSpPr/>
      </dsp:nvSpPr>
      <dsp:spPr>
        <a:xfrm>
          <a:off x="6339804" y="848359"/>
          <a:ext cx="3056295" cy="916888"/>
        </a:xfrm>
        <a:prstGeom prst="rect">
          <a:avLst/>
        </a:prstGeom>
        <a:solidFill>
          <a:schemeClr val="accent2">
            <a:hueOff val="5675128"/>
            <a:satOff val="15375"/>
            <a:lumOff val="-12157"/>
            <a:alphaOff val="0"/>
          </a:schemeClr>
        </a:solidFill>
        <a:ln w="19050" cap="flat" cmpd="sng" algn="ctr">
          <a:solidFill>
            <a:schemeClr val="accent2">
              <a:hueOff val="5675128"/>
              <a:satOff val="15375"/>
              <a:lumOff val="-1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Try Code Often and Early</a:t>
          </a:r>
        </a:p>
      </dsp:txBody>
      <dsp:txXfrm>
        <a:off x="6339804" y="848359"/>
        <a:ext cx="3056295" cy="916888"/>
      </dsp:txXfrm>
    </dsp:sp>
    <dsp:sp modelId="{82B51A4E-44D9-4107-9770-5A12530129F1}">
      <dsp:nvSpPr>
        <dsp:cNvPr id="0" name=""/>
        <dsp:cNvSpPr/>
      </dsp:nvSpPr>
      <dsp:spPr>
        <a:xfrm>
          <a:off x="6339804" y="1765248"/>
          <a:ext cx="3056295" cy="1628191"/>
        </a:xfrm>
        <a:prstGeom prst="rect">
          <a:avLst/>
        </a:prstGeom>
        <a:solidFill>
          <a:schemeClr val="accent2">
            <a:tint val="40000"/>
            <a:alpha val="90000"/>
            <a:hueOff val="5855138"/>
            <a:satOff val="-11364"/>
            <a:lumOff val="-1969"/>
            <a:alphaOff val="0"/>
          </a:schemeClr>
        </a:solidFill>
        <a:ln w="19050" cap="flat" cmpd="sng" algn="ctr">
          <a:solidFill>
            <a:schemeClr val="accent2">
              <a:tint val="40000"/>
              <a:alpha val="90000"/>
              <a:hueOff val="5855138"/>
              <a:satOff val="-11364"/>
              <a:lumOff val="-1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Design and build software, to be tried early. Don't hesitate to throw away the clumsy parts and rebuild them.</a:t>
          </a:r>
        </a:p>
      </dsp:txBody>
      <dsp:txXfrm>
        <a:off x="6339804" y="1765248"/>
        <a:ext cx="3056295" cy="162819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191FF-94B2-4766-BC87-7986F425D09D}">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E2F5B-5E73-420B-BE2D-DCF01ADE6B7B}">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58057-A9A8-4907-83EB-F2AE3E6C123C}">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A sequence of data made available over time</a:t>
          </a:r>
          <a:endParaRPr lang="en-US" sz="2400" kern="1200"/>
        </a:p>
      </dsp:txBody>
      <dsp:txXfrm>
        <a:off x="1948202" y="368029"/>
        <a:ext cx="3233964" cy="1371985"/>
      </dsp:txXfrm>
    </dsp:sp>
    <dsp:sp modelId="{EEAF9AB0-FEF5-4D9D-8B4C-26E213D43597}">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2653D-9EF5-418A-AABE-55ECDC7E2B75}">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30289-789A-4C57-843F-01E47F2C1E62}">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Represents a data source or data sink </a:t>
          </a:r>
          <a:endParaRPr lang="en-US" sz="2400" kern="1200"/>
        </a:p>
      </dsp:txBody>
      <dsp:txXfrm>
        <a:off x="7411643" y="368029"/>
        <a:ext cx="3233964" cy="1371985"/>
      </dsp:txXfrm>
    </dsp:sp>
    <dsp:sp modelId="{4FB8C5AA-CF4D-489A-AE1A-F265584EB5E0}">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B7E7A1-835F-4AB5-AA81-59EEB547CB48}">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51D3D-2104-4C11-AD5F-C8DC8C7E0889}">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The next value might not be ready for a while</a:t>
          </a:r>
          <a:endParaRPr lang="en-US" sz="2400" kern="1200"/>
        </a:p>
      </dsp:txBody>
      <dsp:txXfrm>
        <a:off x="1948202" y="2452790"/>
        <a:ext cx="3233964" cy="1371985"/>
      </dsp:txXfrm>
    </dsp:sp>
    <dsp:sp modelId="{3EE590CB-4F07-44AE-8C45-CB3B8955B020}">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947004-0DF3-4BFF-8514-CEECA69C7EB7}">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764D2D-22EE-43DF-937D-00A06C2C9C96}">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Streams are potentially infinite (codata)</a:t>
          </a:r>
          <a:endParaRPr lang="en-US" sz="2400" kern="1200"/>
        </a:p>
      </dsp:txBody>
      <dsp:txXfrm>
        <a:off x="7411643" y="2452790"/>
        <a:ext cx="3233964" cy="137198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5E982-10BB-4923-8006-7F5F9608A7FE}">
      <dsp:nvSpPr>
        <dsp:cNvPr id="0" name=""/>
        <dsp:cNvSpPr/>
      </dsp:nvSpPr>
      <dsp:spPr>
        <a:xfrm>
          <a:off x="765914" y="51073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C96427-34CF-4C49-81E2-AD065503CFFF}">
      <dsp:nvSpPr>
        <dsp:cNvPr id="0" name=""/>
        <dsp:cNvSpPr/>
      </dsp:nvSpPr>
      <dsp:spPr>
        <a:xfrm>
          <a:off x="765914" y="215910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a:t>A marker assigned to a statement that triggers debugger to pause.</a:t>
          </a:r>
        </a:p>
      </dsp:txBody>
      <dsp:txXfrm>
        <a:off x="765914" y="2159102"/>
        <a:ext cx="4320000" cy="648000"/>
      </dsp:txXfrm>
    </dsp:sp>
    <dsp:sp modelId="{936AE44F-0660-4082-B677-7A61A0D1C8A3}">
      <dsp:nvSpPr>
        <dsp:cNvPr id="0" name=""/>
        <dsp:cNvSpPr/>
      </dsp:nvSpPr>
      <dsp:spPr>
        <a:xfrm>
          <a:off x="765914" y="2870529"/>
          <a:ext cx="4320000" cy="811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Exceptions also can trigger debugger pauses </a:t>
          </a:r>
        </a:p>
      </dsp:txBody>
      <dsp:txXfrm>
        <a:off x="765914" y="2870529"/>
        <a:ext cx="4320000" cy="811540"/>
      </dsp:txXfrm>
    </dsp:sp>
    <dsp:sp modelId="{9E4234DF-80D7-46F0-B467-601D42361115}">
      <dsp:nvSpPr>
        <dsp:cNvPr id="0" name=""/>
        <dsp:cNvSpPr/>
      </dsp:nvSpPr>
      <dsp:spPr>
        <a:xfrm>
          <a:off x="5841914" y="51073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3F6834-DDC3-4D53-89D4-D4C0CC0F94CB}">
      <dsp:nvSpPr>
        <dsp:cNvPr id="0" name=""/>
        <dsp:cNvSpPr/>
      </dsp:nvSpPr>
      <dsp:spPr>
        <a:xfrm>
          <a:off x="5841914" y="215910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dirty="0"/>
            <a:t>Programmatically you can use: </a:t>
          </a:r>
        </a:p>
      </dsp:txBody>
      <dsp:txXfrm>
        <a:off x="5841914" y="2159102"/>
        <a:ext cx="4320000" cy="648000"/>
      </dsp:txXfrm>
    </dsp:sp>
    <dsp:sp modelId="{A16E14F5-42DD-4238-9640-8F6B370A9558}">
      <dsp:nvSpPr>
        <dsp:cNvPr id="0" name=""/>
        <dsp:cNvSpPr/>
      </dsp:nvSpPr>
      <dsp:spPr>
        <a:xfrm>
          <a:off x="5841914" y="2870529"/>
          <a:ext cx="4320000" cy="811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err="1"/>
            <a:t>Debugger.Break</a:t>
          </a:r>
          <a:r>
            <a:rPr lang="en-US" sz="1700" kern="1200" dirty="0"/>
            <a:t>() to pause </a:t>
          </a:r>
        </a:p>
        <a:p>
          <a:pPr marL="0" lvl="0" indent="0" algn="l" defTabSz="755650">
            <a:lnSpc>
              <a:spcPct val="90000"/>
            </a:lnSpc>
            <a:spcBef>
              <a:spcPct val="0"/>
            </a:spcBef>
            <a:spcAft>
              <a:spcPct val="35000"/>
            </a:spcAft>
            <a:buNone/>
          </a:pPr>
          <a:r>
            <a:rPr lang="en-US" sz="1700" kern="1200" dirty="0" err="1"/>
            <a:t>Debugger.Launch</a:t>
          </a:r>
          <a:r>
            <a:rPr lang="en-US" sz="1700" kern="1200" dirty="0"/>
            <a:t>() to launch and attach debugger</a:t>
          </a:r>
        </a:p>
      </dsp:txBody>
      <dsp:txXfrm>
        <a:off x="5841914" y="2870529"/>
        <a:ext cx="4320000" cy="81154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26348C-EA7D-4BD5-A4B8-2A6351D0430F}">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ADFB81-2D18-4200-9545-42721D7D0141}">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a:t>Tests are a powerful debugging tool </a:t>
          </a:r>
          <a:endParaRPr lang="en-US" sz="1700" kern="1200"/>
        </a:p>
      </dsp:txBody>
      <dsp:txXfrm>
        <a:off x="100682" y="2427484"/>
        <a:ext cx="2370489" cy="720000"/>
      </dsp:txXfrm>
    </dsp:sp>
    <dsp:sp modelId="{B7A53424-0BBB-4204-AB67-F2B0657DF72F}">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DF1862-4E51-4714-B880-C429BF7EE6FA}">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dirty="0"/>
            <a:t>Check functions do what you think they should</a:t>
          </a:r>
          <a:endParaRPr lang="en-US" sz="1700" kern="1200" dirty="0"/>
        </a:p>
      </dsp:txBody>
      <dsp:txXfrm>
        <a:off x="2886007" y="2427484"/>
        <a:ext cx="2370489" cy="720000"/>
      </dsp:txXfrm>
    </dsp:sp>
    <dsp:sp modelId="{88407437-5213-4EEB-99D0-EF994E6AA7FB}">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435AE6-66F1-4620-A0C8-2B6EAAE2B563}">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dirty="0"/>
            <a:t>Can be used to do exploratory coding </a:t>
          </a:r>
          <a:endParaRPr lang="en-US" sz="1700" kern="1200" dirty="0"/>
        </a:p>
      </dsp:txBody>
      <dsp:txXfrm>
        <a:off x="5671332" y="2427484"/>
        <a:ext cx="2370489" cy="720000"/>
      </dsp:txXfrm>
    </dsp:sp>
    <dsp:sp modelId="{1CFA25CB-B493-4B8F-83AB-8F909E7E8FBF}">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3BAA0A-D098-494C-83A6-944D2F253E39}">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dirty="0"/>
            <a:t>Useful for one-off tools, without creating a project </a:t>
          </a:r>
          <a:endParaRPr lang="en-US" sz="1700" kern="1200" dirty="0"/>
        </a:p>
      </dsp:txBody>
      <dsp:txXfrm>
        <a:off x="8456657" y="2427484"/>
        <a:ext cx="2370489" cy="7200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79814-AB1A-40FE-AB8A-2050A3AA4A22}">
      <dsp:nvSpPr>
        <dsp:cNvPr id="0" name=""/>
        <dsp:cNvSpPr/>
      </dsp:nvSpPr>
      <dsp:spPr>
        <a:xfrm>
          <a:off x="1243" y="75629"/>
          <a:ext cx="4200078" cy="420007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CA" sz="4900" kern="1200"/>
            <a:t>Start with tests early </a:t>
          </a:r>
          <a:endParaRPr lang="en-US" sz="4900" kern="1200"/>
        </a:p>
      </dsp:txBody>
      <dsp:txXfrm>
        <a:off x="616330" y="690716"/>
        <a:ext cx="2969904" cy="2969904"/>
      </dsp:txXfrm>
    </dsp:sp>
    <dsp:sp modelId="{16CD4744-9F9E-4C4D-9711-6C83D186C0F5}">
      <dsp:nvSpPr>
        <dsp:cNvPr id="0" name=""/>
        <dsp:cNvSpPr/>
      </dsp:nvSpPr>
      <dsp:spPr>
        <a:xfrm>
          <a:off x="3874180" y="-518009"/>
          <a:ext cx="2618993" cy="1417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endParaRPr lang="en-US" sz="3900" kern="1200"/>
        </a:p>
      </dsp:txBody>
      <dsp:txXfrm>
        <a:off x="3874180" y="-234504"/>
        <a:ext cx="2193735" cy="850516"/>
      </dsp:txXfrm>
    </dsp:sp>
    <dsp:sp modelId="{7A059082-82FE-4ACA-8590-644F52DACC36}">
      <dsp:nvSpPr>
        <dsp:cNvPr id="0" name=""/>
        <dsp:cNvSpPr/>
      </dsp:nvSpPr>
      <dsp:spPr>
        <a:xfrm>
          <a:off x="6314277" y="75629"/>
          <a:ext cx="4200078" cy="420007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CA" sz="4900" kern="1200"/>
            <a:t>Don’t be afraid to throw away tests</a:t>
          </a:r>
          <a:endParaRPr lang="en-US" sz="4900" kern="1200"/>
        </a:p>
      </dsp:txBody>
      <dsp:txXfrm>
        <a:off x="6929364" y="690716"/>
        <a:ext cx="2969904" cy="2969904"/>
      </dsp:txXfrm>
    </dsp:sp>
    <dsp:sp modelId="{4D893A79-38E4-4808-8418-6192B194AF94}">
      <dsp:nvSpPr>
        <dsp:cNvPr id="0" name=""/>
        <dsp:cNvSpPr/>
      </dsp:nvSpPr>
      <dsp:spPr>
        <a:xfrm rot="10800000">
          <a:off x="4022425" y="3451820"/>
          <a:ext cx="2618993" cy="1417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endParaRPr lang="en-US" sz="3900" kern="1200"/>
        </a:p>
      </dsp:txBody>
      <dsp:txXfrm rot="10800000">
        <a:off x="4447683" y="3735325"/>
        <a:ext cx="2193735" cy="85051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5A3B1-20CA-4B6A-A79F-837E957726BD}">
      <dsp:nvSpPr>
        <dsp:cNvPr id="0" name=""/>
        <dsp:cNvSpPr/>
      </dsp:nvSpPr>
      <dsp:spPr>
        <a:xfrm>
          <a:off x="0" y="4207"/>
          <a:ext cx="4828172" cy="10319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a:t>Pipes </a:t>
          </a:r>
          <a:endParaRPr lang="en-US" sz="4200" kern="1200"/>
        </a:p>
      </dsp:txBody>
      <dsp:txXfrm>
        <a:off x="50375" y="54582"/>
        <a:ext cx="4727422" cy="931190"/>
      </dsp:txXfrm>
    </dsp:sp>
    <dsp:sp modelId="{88AA644A-565E-4D70-AC97-B937559740E7}">
      <dsp:nvSpPr>
        <dsp:cNvPr id="0" name=""/>
        <dsp:cNvSpPr/>
      </dsp:nvSpPr>
      <dsp:spPr>
        <a:xfrm>
          <a:off x="0" y="1157107"/>
          <a:ext cx="4828172" cy="10319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a:t>Threads / Tasks</a:t>
          </a:r>
          <a:endParaRPr lang="en-US" sz="4200" kern="1200"/>
        </a:p>
      </dsp:txBody>
      <dsp:txXfrm>
        <a:off x="50375" y="1207482"/>
        <a:ext cx="4727422" cy="931190"/>
      </dsp:txXfrm>
    </dsp:sp>
    <dsp:sp modelId="{1D8226F0-442E-4207-979C-FCB33EBD8911}">
      <dsp:nvSpPr>
        <dsp:cNvPr id="0" name=""/>
        <dsp:cNvSpPr/>
      </dsp:nvSpPr>
      <dsp:spPr>
        <a:xfrm>
          <a:off x="0" y="2310007"/>
          <a:ext cx="4828172" cy="103194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a:t>StreamWriter </a:t>
          </a:r>
          <a:endParaRPr lang="en-US" sz="4200" kern="1200"/>
        </a:p>
      </dsp:txBody>
      <dsp:txXfrm>
        <a:off x="50375" y="2360382"/>
        <a:ext cx="4727422" cy="931190"/>
      </dsp:txXfrm>
    </dsp:sp>
    <dsp:sp modelId="{31CB7226-6564-4D8C-8DDE-912E1CD8C374}">
      <dsp:nvSpPr>
        <dsp:cNvPr id="0" name=""/>
        <dsp:cNvSpPr/>
      </dsp:nvSpPr>
      <dsp:spPr>
        <a:xfrm>
          <a:off x="0" y="3462907"/>
          <a:ext cx="4828172" cy="10319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a:t>StreamReader</a:t>
          </a:r>
          <a:endParaRPr lang="en-US" sz="4200" kern="1200"/>
        </a:p>
      </dsp:txBody>
      <dsp:txXfrm>
        <a:off x="50375" y="3513282"/>
        <a:ext cx="4727422" cy="931190"/>
      </dsp:txXfrm>
    </dsp:sp>
    <dsp:sp modelId="{9D4955EC-D3B7-42CE-B9A9-67AFAA3B6829}">
      <dsp:nvSpPr>
        <dsp:cNvPr id="0" name=""/>
        <dsp:cNvSpPr/>
      </dsp:nvSpPr>
      <dsp:spPr>
        <a:xfrm>
          <a:off x="0" y="4615807"/>
          <a:ext cx="4828172" cy="103194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a:t>Disposable</a:t>
          </a:r>
          <a:endParaRPr lang="en-US" sz="4200" kern="1200"/>
        </a:p>
      </dsp:txBody>
      <dsp:txXfrm>
        <a:off x="50375" y="4666182"/>
        <a:ext cx="4727422" cy="93119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E7813-F0E6-4D06-89BB-6913E05E2F26}">
      <dsp:nvSpPr>
        <dsp:cNvPr id="0" name=""/>
        <dsp:cNvSpPr/>
      </dsp:nvSpPr>
      <dsp:spPr>
        <a:xfrm>
          <a:off x="3822" y="988572"/>
          <a:ext cx="2298751" cy="686812"/>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a:t>Multi-threaded</a:t>
          </a:r>
          <a:endParaRPr lang="en-US" sz="1900" kern="1200"/>
        </a:p>
      </dsp:txBody>
      <dsp:txXfrm>
        <a:off x="3822" y="988572"/>
        <a:ext cx="2298751" cy="686812"/>
      </dsp:txXfrm>
    </dsp:sp>
    <dsp:sp modelId="{5F74AF58-1BB5-4E53-B094-431332FFA09D}">
      <dsp:nvSpPr>
        <dsp:cNvPr id="0" name=""/>
        <dsp:cNvSpPr/>
      </dsp:nvSpPr>
      <dsp:spPr>
        <a:xfrm>
          <a:off x="3822" y="1675385"/>
          <a:ext cx="2298751" cy="132995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CA" sz="1900" kern="1200"/>
            <a:t>Works, even though it is waiting for a user to press a key.</a:t>
          </a:r>
          <a:endParaRPr lang="en-US" sz="1900" kern="1200"/>
        </a:p>
      </dsp:txBody>
      <dsp:txXfrm>
        <a:off x="3822" y="1675385"/>
        <a:ext cx="2298751" cy="1329952"/>
      </dsp:txXfrm>
    </dsp:sp>
    <dsp:sp modelId="{6FEA6185-382E-4374-8E45-B2FCA502F7CA}">
      <dsp:nvSpPr>
        <dsp:cNvPr id="0" name=""/>
        <dsp:cNvSpPr/>
      </dsp:nvSpPr>
      <dsp:spPr>
        <a:xfrm>
          <a:off x="2624399" y="988572"/>
          <a:ext cx="2298751" cy="68681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a:t>Uses a callback </a:t>
          </a:r>
          <a:endParaRPr lang="en-US" sz="1900" kern="1200"/>
        </a:p>
      </dsp:txBody>
      <dsp:txXfrm>
        <a:off x="2624399" y="988572"/>
        <a:ext cx="2298751" cy="686812"/>
      </dsp:txXfrm>
    </dsp:sp>
    <dsp:sp modelId="{FF8869AD-8CF0-4669-8072-7A80466E5F2B}">
      <dsp:nvSpPr>
        <dsp:cNvPr id="0" name=""/>
        <dsp:cNvSpPr/>
      </dsp:nvSpPr>
      <dsp:spPr>
        <a:xfrm>
          <a:off x="2624399" y="1675385"/>
          <a:ext cx="2298751" cy="1329952"/>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CA" sz="1900" kern="1200"/>
            <a:t>A function provided by the user</a:t>
          </a:r>
          <a:endParaRPr lang="en-US" sz="1900" kern="1200"/>
        </a:p>
      </dsp:txBody>
      <dsp:txXfrm>
        <a:off x="2624399" y="1675385"/>
        <a:ext cx="2298751" cy="1329952"/>
      </dsp:txXfrm>
    </dsp:sp>
    <dsp:sp modelId="{D5687677-4715-413B-B800-01CEEDFA0758}">
      <dsp:nvSpPr>
        <dsp:cNvPr id="0" name=""/>
        <dsp:cNvSpPr/>
      </dsp:nvSpPr>
      <dsp:spPr>
        <a:xfrm>
          <a:off x="5244976" y="988572"/>
          <a:ext cx="2298751" cy="686812"/>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a:t>Callback is passed an IDictionary</a:t>
          </a:r>
          <a:endParaRPr lang="en-US" sz="1900" kern="1200"/>
        </a:p>
      </dsp:txBody>
      <dsp:txXfrm>
        <a:off x="5244976" y="988572"/>
        <a:ext cx="2298751" cy="686812"/>
      </dsp:txXfrm>
    </dsp:sp>
    <dsp:sp modelId="{585D4493-B624-4C2A-97D7-AA1EFABBA608}">
      <dsp:nvSpPr>
        <dsp:cNvPr id="0" name=""/>
        <dsp:cNvSpPr/>
      </dsp:nvSpPr>
      <dsp:spPr>
        <a:xfrm>
          <a:off x="5244976" y="1675385"/>
          <a:ext cx="2298751" cy="1329952"/>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CA" sz="1900" kern="1200"/>
            <a:t>Contains key / value pairs representing the URL parameters</a:t>
          </a:r>
          <a:endParaRPr lang="en-US" sz="1900" kern="1200"/>
        </a:p>
      </dsp:txBody>
      <dsp:txXfrm>
        <a:off x="5244976" y="1675385"/>
        <a:ext cx="2298751" cy="1329952"/>
      </dsp:txXfrm>
    </dsp:sp>
    <dsp:sp modelId="{F9AD7E3B-3081-4AA0-B50C-1AAB3ACD68B1}">
      <dsp:nvSpPr>
        <dsp:cNvPr id="0" name=""/>
        <dsp:cNvSpPr/>
      </dsp:nvSpPr>
      <dsp:spPr>
        <a:xfrm>
          <a:off x="7865553" y="988572"/>
          <a:ext cx="2298751" cy="68681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a:t>Callback is passed a StreamWriter</a:t>
          </a:r>
          <a:endParaRPr lang="en-US" sz="1900" kern="1200"/>
        </a:p>
      </dsp:txBody>
      <dsp:txXfrm>
        <a:off x="7865553" y="988572"/>
        <a:ext cx="2298751" cy="686812"/>
      </dsp:txXfrm>
    </dsp:sp>
    <dsp:sp modelId="{AEB685AB-6D1A-4196-8F5C-750DA5DD536D}">
      <dsp:nvSpPr>
        <dsp:cNvPr id="0" name=""/>
        <dsp:cNvSpPr/>
      </dsp:nvSpPr>
      <dsp:spPr>
        <a:xfrm>
          <a:off x="7865553" y="1675385"/>
          <a:ext cx="2298751" cy="1329952"/>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CA" sz="1900" kern="1200"/>
            <a:t>Which is used to return the response.</a:t>
          </a:r>
          <a:endParaRPr lang="en-US" sz="1900" kern="1200"/>
        </a:p>
      </dsp:txBody>
      <dsp:txXfrm>
        <a:off x="7865553" y="1675385"/>
        <a:ext cx="2298751" cy="132995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51F92-4966-430B-ACA3-3DBF06B0BA3D}">
      <dsp:nvSpPr>
        <dsp:cNvPr id="0" name=""/>
        <dsp:cNvSpPr/>
      </dsp:nvSpPr>
      <dsp:spPr>
        <a:xfrm>
          <a:off x="0" y="4307"/>
          <a:ext cx="6364224" cy="91753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9A6A9-8300-4086-8CBC-529BF6E57DFA}">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E191AF-9E2E-47F0-8624-C9F922D287C6}">
      <dsp:nvSpPr>
        <dsp:cNvPr id="0" name=""/>
        <dsp:cNvSpPr/>
      </dsp:nvSpPr>
      <dsp:spPr>
        <a:xfrm>
          <a:off x="1059754" y="430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WinForms is quickest to learn and start using.</a:t>
          </a:r>
          <a:endParaRPr lang="en-US" sz="1900" kern="1200"/>
        </a:p>
      </dsp:txBody>
      <dsp:txXfrm>
        <a:off x="1059754" y="4307"/>
        <a:ext cx="2863900" cy="917536"/>
      </dsp:txXfrm>
    </dsp:sp>
    <dsp:sp modelId="{D52E4119-DBB9-4D58-A7F9-8EA8994E7954}">
      <dsp:nvSpPr>
        <dsp:cNvPr id="0" name=""/>
        <dsp:cNvSpPr/>
      </dsp:nvSpPr>
      <dsp:spPr>
        <a:xfrm>
          <a:off x="3923655" y="430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For Windows only . </a:t>
          </a:r>
          <a:endParaRPr lang="en-US" sz="1100" kern="1200"/>
        </a:p>
      </dsp:txBody>
      <dsp:txXfrm>
        <a:off x="3923655" y="4307"/>
        <a:ext cx="2440568" cy="917536"/>
      </dsp:txXfrm>
    </dsp:sp>
    <dsp:sp modelId="{3C63BAC3-AB63-4A03-8F55-7D2CDF077429}">
      <dsp:nvSpPr>
        <dsp:cNvPr id="0" name=""/>
        <dsp:cNvSpPr/>
      </dsp:nvSpPr>
      <dsp:spPr>
        <a:xfrm>
          <a:off x="0" y="1151227"/>
          <a:ext cx="6364224" cy="91753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E91083-9178-4D4F-AADD-177423FEDADA}">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319B5-59EC-49C8-85EF-7922DC7234A8}">
      <dsp:nvSpPr>
        <dsp:cNvPr id="0" name=""/>
        <dsp:cNvSpPr/>
      </dsp:nvSpPr>
      <dsp:spPr>
        <a:xfrm>
          <a:off x="1059754" y="115122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WPF is significantly more powerful and flexible</a:t>
          </a:r>
          <a:endParaRPr lang="en-US" sz="1900" kern="1200"/>
        </a:p>
      </dsp:txBody>
      <dsp:txXfrm>
        <a:off x="1059754" y="1151227"/>
        <a:ext cx="2863900" cy="917536"/>
      </dsp:txXfrm>
    </dsp:sp>
    <dsp:sp modelId="{F1A59479-CF25-422C-9956-8EC6C31E4360}">
      <dsp:nvSpPr>
        <dsp:cNvPr id="0" name=""/>
        <dsp:cNvSpPr/>
      </dsp:nvSpPr>
      <dsp:spPr>
        <a:xfrm>
          <a:off x="3923655" y="115122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For Windows only </a:t>
          </a:r>
          <a:endParaRPr lang="en-US" sz="1100" kern="1200"/>
        </a:p>
      </dsp:txBody>
      <dsp:txXfrm>
        <a:off x="3923655" y="1151227"/>
        <a:ext cx="2440568" cy="917536"/>
      </dsp:txXfrm>
    </dsp:sp>
    <dsp:sp modelId="{7A30D20B-9D55-44F6-8D2B-4A65A0C84AA7}">
      <dsp:nvSpPr>
        <dsp:cNvPr id="0" name=""/>
        <dsp:cNvSpPr/>
      </dsp:nvSpPr>
      <dsp:spPr>
        <a:xfrm>
          <a:off x="0" y="2298147"/>
          <a:ext cx="6364224" cy="9175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216BC-0FCF-4202-968E-EE6F7FD89EF2}">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FEB25E-35D7-4805-866B-68F7AE793FB5}">
      <dsp:nvSpPr>
        <dsp:cNvPr id="0" name=""/>
        <dsp:cNvSpPr/>
      </dsp:nvSpPr>
      <dsp:spPr>
        <a:xfrm>
          <a:off x="1059754" y="229814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dirty="0"/>
            <a:t>MAUI is a cross-platform mobile app UI framework</a:t>
          </a:r>
          <a:endParaRPr lang="en-US" sz="1900" kern="1200" dirty="0"/>
        </a:p>
      </dsp:txBody>
      <dsp:txXfrm>
        <a:off x="1059754" y="2298147"/>
        <a:ext cx="2863900" cy="917536"/>
      </dsp:txXfrm>
    </dsp:sp>
    <dsp:sp modelId="{ADA7B92C-4CA5-4AC7-9CFF-0864A0D64379}">
      <dsp:nvSpPr>
        <dsp:cNvPr id="0" name=""/>
        <dsp:cNvSpPr/>
      </dsp:nvSpPr>
      <dsp:spPr>
        <a:xfrm>
          <a:off x="3923655" y="229814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A successor to Xamarin</a:t>
          </a:r>
          <a:endParaRPr lang="en-US" sz="1100" kern="1200"/>
        </a:p>
      </dsp:txBody>
      <dsp:txXfrm>
        <a:off x="3923655" y="2298147"/>
        <a:ext cx="2440568" cy="917536"/>
      </dsp:txXfrm>
    </dsp:sp>
    <dsp:sp modelId="{CA0D688F-749D-4F59-A35F-9EFE8B07880A}">
      <dsp:nvSpPr>
        <dsp:cNvPr id="0" name=""/>
        <dsp:cNvSpPr/>
      </dsp:nvSpPr>
      <dsp:spPr>
        <a:xfrm>
          <a:off x="0" y="3445068"/>
          <a:ext cx="6364224" cy="91753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C2648D-8BB2-460F-A0BD-CEC7828FB3BD}">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62012-64F9-4C3A-8E20-1D932DD0BD5E}">
      <dsp:nvSpPr>
        <dsp:cNvPr id="0" name=""/>
        <dsp:cNvSpPr/>
      </dsp:nvSpPr>
      <dsp:spPr>
        <a:xfrm>
          <a:off x="1059754" y="3445068"/>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ASP.NET </a:t>
          </a:r>
          <a:endParaRPr lang="en-US" sz="1900" kern="1200"/>
        </a:p>
      </dsp:txBody>
      <dsp:txXfrm>
        <a:off x="1059754" y="3445068"/>
        <a:ext cx="2863900" cy="917536"/>
      </dsp:txXfrm>
    </dsp:sp>
    <dsp:sp modelId="{4BA5CD54-EC3D-49C3-9297-B7052F5D5C41}">
      <dsp:nvSpPr>
        <dsp:cNvPr id="0" name=""/>
        <dsp:cNvSpPr/>
      </dsp:nvSpPr>
      <dsp:spPr>
        <a:xfrm>
          <a:off x="3923655" y="3445068"/>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For web-based UI</a:t>
          </a:r>
          <a:endParaRPr lang="en-US" sz="1100" kern="1200"/>
        </a:p>
      </dsp:txBody>
      <dsp:txXfrm>
        <a:off x="3923655" y="3445068"/>
        <a:ext cx="2440568" cy="917536"/>
      </dsp:txXfrm>
    </dsp:sp>
    <dsp:sp modelId="{83B739EE-EE2B-4C5D-8111-CA2F87C647D2}">
      <dsp:nvSpPr>
        <dsp:cNvPr id="0" name=""/>
        <dsp:cNvSpPr/>
      </dsp:nvSpPr>
      <dsp:spPr>
        <a:xfrm>
          <a:off x="0" y="4591988"/>
          <a:ext cx="6364224" cy="91753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271045-41C2-4165-8A7A-C96F90323942}">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332A1E-9D61-4175-903B-39975B992DC6}">
      <dsp:nvSpPr>
        <dsp:cNvPr id="0" name=""/>
        <dsp:cNvSpPr/>
      </dsp:nvSpPr>
      <dsp:spPr>
        <a:xfrm>
          <a:off x="1059754" y="4591988"/>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3</a:t>
          </a:r>
          <a:r>
            <a:rPr lang="en-CA" sz="1900" kern="1200" baseline="30000"/>
            <a:t>rd</a:t>
          </a:r>
          <a:r>
            <a:rPr lang="en-CA" sz="1900" kern="1200"/>
            <a:t> party options:</a:t>
          </a:r>
          <a:endParaRPr lang="en-US" sz="1900" kern="1200"/>
        </a:p>
      </dsp:txBody>
      <dsp:txXfrm>
        <a:off x="1059754" y="4591988"/>
        <a:ext cx="2863900" cy="917536"/>
      </dsp:txXfrm>
    </dsp:sp>
    <dsp:sp modelId="{3AE68137-9AC8-4B86-B3D8-1106EC9B379F}">
      <dsp:nvSpPr>
        <dsp:cNvPr id="0" name=""/>
        <dsp:cNvSpPr/>
      </dsp:nvSpPr>
      <dsp:spPr>
        <a:xfrm>
          <a:off x="3923655" y="4591988"/>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Avalonia UI - </a:t>
          </a:r>
          <a:r>
            <a:rPr lang="en-CA" sz="1100" kern="1200">
              <a:hlinkClick xmlns:r="http://schemas.openxmlformats.org/officeDocument/2006/relationships" r:id="rId11"/>
            </a:rPr>
            <a:t>https://avaloniaui.net/</a:t>
          </a:r>
          <a:r>
            <a:rPr lang="en-CA" sz="1100" kern="1200"/>
            <a:t> </a:t>
          </a:r>
          <a:endParaRPr lang="en-US" sz="1100" kern="1200"/>
        </a:p>
        <a:p>
          <a:pPr marL="0" lvl="0" indent="0" algn="l" defTabSz="488950">
            <a:lnSpc>
              <a:spcPct val="90000"/>
            </a:lnSpc>
            <a:spcBef>
              <a:spcPct val="0"/>
            </a:spcBef>
            <a:spcAft>
              <a:spcPct val="35000"/>
            </a:spcAft>
            <a:buNone/>
          </a:pPr>
          <a:r>
            <a:rPr lang="en-CA" sz="1100" kern="1200"/>
            <a:t>Uno - </a:t>
          </a:r>
          <a:r>
            <a:rPr lang="en-CA" sz="1100" kern="1200">
              <a:hlinkClick xmlns:r="http://schemas.openxmlformats.org/officeDocument/2006/relationships" r:id="rId12"/>
            </a:rPr>
            <a:t>https://platform.uno/</a:t>
          </a:r>
          <a:r>
            <a:rPr lang="en-CA" sz="1100" kern="1200"/>
            <a:t> </a:t>
          </a:r>
          <a:endParaRPr lang="en-US" sz="1100" kern="1200"/>
        </a:p>
      </dsp:txBody>
      <dsp:txXfrm>
        <a:off x="3923655" y="4591988"/>
        <a:ext cx="2440568" cy="91753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41F78-D4D5-4B70-9EC2-C4F6D1658C63}">
      <dsp:nvSpPr>
        <dsp:cNvPr id="0" name=""/>
        <dsp:cNvSpPr/>
      </dsp:nvSpPr>
      <dsp:spPr>
        <a:xfrm>
          <a:off x="0" y="18320"/>
          <a:ext cx="6666833" cy="263951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CA" sz="4800" kern="1200"/>
            <a:t>Events are functions you write called in response to user input </a:t>
          </a:r>
          <a:endParaRPr lang="en-US" sz="4800" kern="1200"/>
        </a:p>
      </dsp:txBody>
      <dsp:txXfrm>
        <a:off x="128851" y="147171"/>
        <a:ext cx="6409131" cy="2381817"/>
      </dsp:txXfrm>
    </dsp:sp>
    <dsp:sp modelId="{88665749-C413-413E-8FA6-3B2A3B6733BA}">
      <dsp:nvSpPr>
        <dsp:cNvPr id="0" name=""/>
        <dsp:cNvSpPr/>
      </dsp:nvSpPr>
      <dsp:spPr>
        <a:xfrm>
          <a:off x="0" y="2796080"/>
          <a:ext cx="6666833" cy="263951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CA" sz="4800" kern="1200" dirty="0"/>
            <a:t>Also called callback functions or delegates </a:t>
          </a:r>
          <a:endParaRPr lang="en-US" sz="4800" kern="1200" dirty="0"/>
        </a:p>
      </dsp:txBody>
      <dsp:txXfrm>
        <a:off x="128851" y="2924931"/>
        <a:ext cx="6409131" cy="2381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EBD00-170B-4CE4-BE39-616ED0063F48}">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0AE47-FD4A-4302-A234-8CD5E4CDD2F2}">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66BE09-FCF3-4513-9131-7971E8F024E2}">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dirty="0"/>
            <a:t>Introduce yourself</a:t>
          </a:r>
          <a:endParaRPr lang="en-US" sz="1800" kern="1200" dirty="0"/>
        </a:p>
      </dsp:txBody>
      <dsp:txXfrm>
        <a:off x="93445" y="3018902"/>
        <a:ext cx="3206250" cy="720000"/>
      </dsp:txXfrm>
    </dsp:sp>
    <dsp:sp modelId="{F1DFF5D7-E460-43CB-B833-57B2C4525E78}">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BDFE72-5E39-4E6E-97AE-B98442073131}">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494DAA-2969-423E-B6F9-940D0C7DBE93}">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dirty="0"/>
            <a:t>What is your programming background?</a:t>
          </a:r>
          <a:endParaRPr lang="en-US" sz="1800" kern="1200" dirty="0"/>
        </a:p>
      </dsp:txBody>
      <dsp:txXfrm>
        <a:off x="3860789" y="3018902"/>
        <a:ext cx="3206250" cy="720000"/>
      </dsp:txXfrm>
    </dsp:sp>
    <dsp:sp modelId="{3F11EC98-A915-4873-A46A-A0CFC1D5A11C}">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46A05-C2BB-4ACA-B589-3F4468CC89EE}">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D1A72-723F-467E-B110-FECEA3D56F56}">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dirty="0"/>
            <a:t>What would you like to learn in the next 3 hours?</a:t>
          </a:r>
          <a:endParaRPr lang="en-US" sz="1800" kern="1200" dirty="0"/>
        </a:p>
      </dsp:txBody>
      <dsp:txXfrm>
        <a:off x="7628133" y="3018902"/>
        <a:ext cx="320625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07A0A-D9E5-44B5-8C15-AE5A897BFA84}">
      <dsp:nvSpPr>
        <dsp:cNvPr id="0" name=""/>
        <dsp:cNvSpPr/>
      </dsp:nvSpPr>
      <dsp:spPr>
        <a:xfrm>
          <a:off x="0"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B39C4D-E7DB-4538-AB21-080DF92466AA}">
      <dsp:nvSpPr>
        <dsp:cNvPr id="0" name=""/>
        <dsp:cNvSpPr/>
      </dsp:nvSpPr>
      <dsp:spPr>
        <a:xfrm>
          <a:off x="324326"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a:t>This is the code that is generated from XAML files</a:t>
          </a:r>
          <a:endParaRPr lang="en-US" sz="2800" kern="1200"/>
        </a:p>
      </dsp:txBody>
      <dsp:txXfrm>
        <a:off x="378614" y="886531"/>
        <a:ext cx="2810360" cy="1744948"/>
      </dsp:txXfrm>
    </dsp:sp>
    <dsp:sp modelId="{44FF8B0E-F266-454D-B5AD-FF6B0A2323E4}">
      <dsp:nvSpPr>
        <dsp:cNvPr id="0" name=""/>
        <dsp:cNvSpPr/>
      </dsp:nvSpPr>
      <dsp:spPr>
        <a:xfrm>
          <a:off x="3567588"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153A53-BF54-4CE8-9C3B-8959AF74C351}">
      <dsp:nvSpPr>
        <dsp:cNvPr id="0" name=""/>
        <dsp:cNvSpPr/>
      </dsp:nvSpPr>
      <dsp:spPr>
        <a:xfrm>
          <a:off x="3891915"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Instead of using XAML we can  use code-behind</a:t>
          </a:r>
          <a:endParaRPr lang="en-US" sz="2800" kern="1200" dirty="0"/>
        </a:p>
      </dsp:txBody>
      <dsp:txXfrm>
        <a:off x="3946203" y="886531"/>
        <a:ext cx="2810360" cy="1744948"/>
      </dsp:txXfrm>
    </dsp:sp>
    <dsp:sp modelId="{37BE8BBB-71A8-42D3-9510-917A64E75967}">
      <dsp:nvSpPr>
        <dsp:cNvPr id="0" name=""/>
        <dsp:cNvSpPr/>
      </dsp:nvSpPr>
      <dsp:spPr>
        <a:xfrm>
          <a:off x="7135177"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8ADAF-17E4-4E72-9943-E2B6C773A503}">
      <dsp:nvSpPr>
        <dsp:cNvPr id="0" name=""/>
        <dsp:cNvSpPr/>
      </dsp:nvSpPr>
      <dsp:spPr>
        <a:xfrm>
          <a:off x="7459503"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It can </a:t>
          </a:r>
          <a:r>
            <a:rPr lang="en-CA" sz="2800" kern="1200" dirty="0" err="1"/>
            <a:t>beeasier</a:t>
          </a:r>
          <a:r>
            <a:rPr lang="en-CA" sz="2800" kern="1200" dirty="0"/>
            <a:t> for new programmers</a:t>
          </a:r>
          <a:endParaRPr lang="en-US" sz="2800" kern="1200" dirty="0"/>
        </a:p>
      </dsp:txBody>
      <dsp:txXfrm>
        <a:off x="7513791" y="886531"/>
        <a:ext cx="2810360" cy="174494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B2FCE-A238-463F-9BE7-C2A9CB89DE3A}">
      <dsp:nvSpPr>
        <dsp:cNvPr id="0" name=""/>
        <dsp:cNvSpPr/>
      </dsp:nvSpPr>
      <dsp:spPr>
        <a:xfrm>
          <a:off x="1333" y="882495"/>
          <a:ext cx="4855627" cy="242781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63500" rIns="95250" bIns="63500" numCol="1" spcCol="1270" anchor="ctr" anchorCtr="0">
          <a:noAutofit/>
        </a:bodyPr>
        <a:lstStyle/>
        <a:p>
          <a:pPr marL="0" lvl="0" indent="0" algn="ctr" defTabSz="2222500">
            <a:lnSpc>
              <a:spcPct val="90000"/>
            </a:lnSpc>
            <a:spcBef>
              <a:spcPct val="0"/>
            </a:spcBef>
            <a:spcAft>
              <a:spcPct val="35000"/>
            </a:spcAft>
            <a:buNone/>
          </a:pPr>
          <a:r>
            <a:rPr lang="en-CA" sz="5000" kern="1200"/>
            <a:t>Understand how you can make coding easier</a:t>
          </a:r>
          <a:endParaRPr lang="en-US" sz="5000" kern="1200"/>
        </a:p>
      </dsp:txBody>
      <dsp:txXfrm>
        <a:off x="72441" y="953603"/>
        <a:ext cx="4713411" cy="2285597"/>
      </dsp:txXfrm>
    </dsp:sp>
    <dsp:sp modelId="{BCE50257-8B1D-4CF1-8E5D-331A0BD76F3A}">
      <dsp:nvSpPr>
        <dsp:cNvPr id="0" name=""/>
        <dsp:cNvSpPr/>
      </dsp:nvSpPr>
      <dsp:spPr>
        <a:xfrm>
          <a:off x="6070867" y="882495"/>
          <a:ext cx="4855627" cy="24278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63500" rIns="95250" bIns="63500" numCol="1" spcCol="1270" anchor="ctr" anchorCtr="0">
          <a:noAutofit/>
        </a:bodyPr>
        <a:lstStyle/>
        <a:p>
          <a:pPr marL="0" lvl="0" indent="0" algn="ctr" defTabSz="2222500">
            <a:lnSpc>
              <a:spcPct val="90000"/>
            </a:lnSpc>
            <a:spcBef>
              <a:spcPct val="0"/>
            </a:spcBef>
            <a:spcAft>
              <a:spcPct val="35000"/>
            </a:spcAft>
            <a:buNone/>
          </a:pPr>
          <a:r>
            <a:rPr lang="en-CA" sz="5000" kern="1200" dirty="0"/>
            <a:t>Or </a:t>
          </a:r>
          <a:r>
            <a:rPr lang="en-CA" sz="5000" kern="1200" dirty="0" err="1"/>
            <a:t>rther</a:t>
          </a:r>
          <a:r>
            <a:rPr lang="en-CA" sz="5000" kern="1200" dirty="0"/>
            <a:t> stop making it harder</a:t>
          </a:r>
          <a:endParaRPr lang="en-US" sz="5000" kern="1200" dirty="0"/>
        </a:p>
      </dsp:txBody>
      <dsp:txXfrm>
        <a:off x="6141975" y="953603"/>
        <a:ext cx="4713411" cy="228559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11A04-2224-4C3A-87A3-1A7E6FCB0E4B}">
      <dsp:nvSpPr>
        <dsp:cNvPr id="0" name=""/>
        <dsp:cNvSpPr/>
      </dsp:nvSpPr>
      <dsp:spPr>
        <a:xfrm>
          <a:off x="0" y="0"/>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28B84FD-E69F-4C2C-BD8A-FEBE502A1945}">
      <dsp:nvSpPr>
        <dsp:cNvPr id="0" name=""/>
        <dsp:cNvSpPr/>
      </dsp:nvSpPr>
      <dsp:spPr>
        <a:xfrm>
          <a:off x="0" y="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The secret to being an effective programmer is that we don’t have to remember the details, because we can create well crafted functions and data types that hide the details of how to do things, and instead describe what we want to achieve. </a:t>
          </a:r>
          <a:endParaRPr lang="en-US" sz="2700" kern="1200"/>
        </a:p>
      </dsp:txBody>
      <dsp:txXfrm>
        <a:off x="0" y="0"/>
        <a:ext cx="6666833" cy="2726960"/>
      </dsp:txXfrm>
    </dsp:sp>
    <dsp:sp modelId="{9045683D-C6AD-4370-94AF-D25713059735}">
      <dsp:nvSpPr>
        <dsp:cNvPr id="0" name=""/>
        <dsp:cNvSpPr/>
      </dsp:nvSpPr>
      <dsp:spPr>
        <a:xfrm>
          <a:off x="0" y="2726960"/>
          <a:ext cx="6666833" cy="0"/>
        </a:xfrm>
        <a:prstGeom prst="line">
          <a:avLst/>
        </a:prstGeom>
        <a:gradFill rotWithShape="0">
          <a:gsLst>
            <a:gs pos="0">
              <a:schemeClr val="accent2">
                <a:hueOff val="5675128"/>
                <a:satOff val="15375"/>
                <a:lumOff val="-12157"/>
                <a:alphaOff val="0"/>
                <a:satMod val="103000"/>
                <a:lumMod val="102000"/>
                <a:tint val="94000"/>
              </a:schemeClr>
            </a:gs>
            <a:gs pos="50000">
              <a:schemeClr val="accent2">
                <a:hueOff val="5675128"/>
                <a:satOff val="15375"/>
                <a:lumOff val="-12157"/>
                <a:alphaOff val="0"/>
                <a:satMod val="110000"/>
                <a:lumMod val="100000"/>
                <a:shade val="100000"/>
              </a:schemeClr>
            </a:gs>
            <a:gs pos="100000">
              <a:schemeClr val="accent2">
                <a:hueOff val="5675128"/>
                <a:satOff val="15375"/>
                <a:lumOff val="-12157"/>
                <a:alphaOff val="0"/>
                <a:lumMod val="99000"/>
                <a:satMod val="120000"/>
                <a:shade val="78000"/>
              </a:schemeClr>
            </a:gs>
          </a:gsLst>
          <a:lin ang="5400000" scaled="0"/>
        </a:gradFill>
        <a:ln w="12700" cap="flat" cmpd="sng" algn="ctr">
          <a:solidFill>
            <a:schemeClr val="accent2">
              <a:hueOff val="5675128"/>
              <a:satOff val="15375"/>
              <a:lumOff val="-121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F91CD29-B81E-4E08-B5EA-2895AF725C5B}">
      <dsp:nvSpPr>
        <dsp:cNvPr id="0" name=""/>
        <dsp:cNvSpPr/>
      </dsp:nvSpPr>
      <dsp:spPr>
        <a:xfrm>
          <a:off x="0" y="272696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This is the hallmark of a style of programming called functional programming, and it results in code that is easier to understand and refactor.</a:t>
          </a:r>
          <a:endParaRPr lang="en-US" sz="2700" kern="1200"/>
        </a:p>
      </dsp:txBody>
      <dsp:txXfrm>
        <a:off x="0" y="2726960"/>
        <a:ext cx="6666833" cy="27269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6B98E-058C-4567-B6FF-04AE9D0C1A3A}">
      <dsp:nvSpPr>
        <dsp:cNvPr id="0" name=""/>
        <dsp:cNvSpPr/>
      </dsp:nvSpPr>
      <dsp:spPr>
        <a:xfrm>
          <a:off x="11424" y="848359"/>
          <a:ext cx="3056295" cy="916888"/>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Do One thing Well</a:t>
          </a:r>
        </a:p>
      </dsp:txBody>
      <dsp:txXfrm>
        <a:off x="11424" y="848359"/>
        <a:ext cx="3056295" cy="916888"/>
      </dsp:txXfrm>
    </dsp:sp>
    <dsp:sp modelId="{4C78AE0D-6599-4C73-B4F8-87D0BB3CF7C6}">
      <dsp:nvSpPr>
        <dsp:cNvPr id="0" name=""/>
        <dsp:cNvSpPr/>
      </dsp:nvSpPr>
      <dsp:spPr>
        <a:xfrm>
          <a:off x="11424" y="1765248"/>
          <a:ext cx="3056295" cy="162819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Make each program do one thing well. Build afresh rather than complicate old programs by adding new "features".</a:t>
          </a:r>
        </a:p>
      </dsp:txBody>
      <dsp:txXfrm>
        <a:off x="11424" y="1765248"/>
        <a:ext cx="3056295" cy="1628191"/>
      </dsp:txXfrm>
    </dsp:sp>
    <dsp:sp modelId="{203BACB5-4C35-47AF-AC68-228FA6208663}">
      <dsp:nvSpPr>
        <dsp:cNvPr id="0" name=""/>
        <dsp:cNvSpPr/>
      </dsp:nvSpPr>
      <dsp:spPr>
        <a:xfrm>
          <a:off x="3175614" y="848359"/>
          <a:ext cx="3056295" cy="916888"/>
        </a:xfrm>
        <a:prstGeom prst="rect">
          <a:avLst/>
        </a:prstGeom>
        <a:solidFill>
          <a:schemeClr val="accent2">
            <a:hueOff val="2837564"/>
            <a:satOff val="7688"/>
            <a:lumOff val="-6079"/>
            <a:alphaOff val="0"/>
          </a:schemeClr>
        </a:solidFill>
        <a:ln w="19050" cap="flat" cmpd="sng" algn="ctr">
          <a:solidFill>
            <a:schemeClr val="accent2">
              <a:hueOff val="2837564"/>
              <a:satOff val="7688"/>
              <a:lumOff val="-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Program Output is other Program Input </a:t>
          </a:r>
        </a:p>
      </dsp:txBody>
      <dsp:txXfrm>
        <a:off x="3175614" y="848359"/>
        <a:ext cx="3056295" cy="916888"/>
      </dsp:txXfrm>
    </dsp:sp>
    <dsp:sp modelId="{C1F59286-D9EF-47E4-9F78-796F205E7B7B}">
      <dsp:nvSpPr>
        <dsp:cNvPr id="0" name=""/>
        <dsp:cNvSpPr/>
      </dsp:nvSpPr>
      <dsp:spPr>
        <a:xfrm>
          <a:off x="3175614" y="1765248"/>
          <a:ext cx="3056295" cy="1628191"/>
        </a:xfrm>
        <a:prstGeom prst="rect">
          <a:avLst/>
        </a:prstGeom>
        <a:solidFill>
          <a:schemeClr val="accent2">
            <a:tint val="40000"/>
            <a:alpha val="90000"/>
            <a:hueOff val="2927569"/>
            <a:satOff val="-5682"/>
            <a:lumOff val="-984"/>
            <a:alphaOff val="0"/>
          </a:schemeClr>
        </a:solidFill>
        <a:ln w="19050" cap="flat" cmpd="sng" algn="ctr">
          <a:solidFill>
            <a:schemeClr val="accent2">
              <a:tint val="40000"/>
              <a:alpha val="90000"/>
              <a:hueOff val="2927569"/>
              <a:satOff val="-5682"/>
              <a:lumOff val="-9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Expect the output of every program to become the input to another unknown program.</a:t>
          </a:r>
        </a:p>
      </dsp:txBody>
      <dsp:txXfrm>
        <a:off x="3175614" y="1765248"/>
        <a:ext cx="3056295" cy="1628191"/>
      </dsp:txXfrm>
    </dsp:sp>
    <dsp:sp modelId="{2AFB2390-93CE-4CBF-850D-742ECE282024}">
      <dsp:nvSpPr>
        <dsp:cNvPr id="0" name=""/>
        <dsp:cNvSpPr/>
      </dsp:nvSpPr>
      <dsp:spPr>
        <a:xfrm>
          <a:off x="6339804" y="848359"/>
          <a:ext cx="3056295" cy="916888"/>
        </a:xfrm>
        <a:prstGeom prst="rect">
          <a:avLst/>
        </a:prstGeom>
        <a:solidFill>
          <a:schemeClr val="accent2">
            <a:hueOff val="5675128"/>
            <a:satOff val="15375"/>
            <a:lumOff val="-12157"/>
            <a:alphaOff val="0"/>
          </a:schemeClr>
        </a:solidFill>
        <a:ln w="19050" cap="flat" cmpd="sng" algn="ctr">
          <a:solidFill>
            <a:schemeClr val="accent2">
              <a:hueOff val="5675128"/>
              <a:satOff val="15375"/>
              <a:lumOff val="-1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Try Code Often and Early</a:t>
          </a:r>
        </a:p>
      </dsp:txBody>
      <dsp:txXfrm>
        <a:off x="6339804" y="848359"/>
        <a:ext cx="3056295" cy="916888"/>
      </dsp:txXfrm>
    </dsp:sp>
    <dsp:sp modelId="{82B51A4E-44D9-4107-9770-5A12530129F1}">
      <dsp:nvSpPr>
        <dsp:cNvPr id="0" name=""/>
        <dsp:cNvSpPr/>
      </dsp:nvSpPr>
      <dsp:spPr>
        <a:xfrm>
          <a:off x="6339804" y="1765248"/>
          <a:ext cx="3056295" cy="1628191"/>
        </a:xfrm>
        <a:prstGeom prst="rect">
          <a:avLst/>
        </a:prstGeom>
        <a:solidFill>
          <a:schemeClr val="accent2">
            <a:tint val="40000"/>
            <a:alpha val="90000"/>
            <a:hueOff val="5855138"/>
            <a:satOff val="-11364"/>
            <a:lumOff val="-1969"/>
            <a:alphaOff val="0"/>
          </a:schemeClr>
        </a:solidFill>
        <a:ln w="19050" cap="flat" cmpd="sng" algn="ctr">
          <a:solidFill>
            <a:schemeClr val="accent2">
              <a:tint val="40000"/>
              <a:alpha val="90000"/>
              <a:hueOff val="5855138"/>
              <a:satOff val="-11364"/>
              <a:lumOff val="-1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Design and build software, to be tried early. Don't hesitate to throw away the clumsy parts and rebuild them.</a:t>
          </a:r>
        </a:p>
      </dsp:txBody>
      <dsp:txXfrm>
        <a:off x="6339804" y="1765248"/>
        <a:ext cx="3056295" cy="162819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391B2-BB1E-4BEA-83ED-C639F4F6D9DF}">
      <dsp:nvSpPr>
        <dsp:cNvPr id="0" name=""/>
        <dsp:cNvSpPr/>
      </dsp:nvSpPr>
      <dsp:spPr>
        <a:xfrm>
          <a:off x="813" y="1986381"/>
          <a:ext cx="2962313" cy="148115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CA" sz="3700" kern="1200"/>
            <a:t>Easy to understand</a:t>
          </a:r>
          <a:endParaRPr lang="en-US" sz="3700" kern="1200"/>
        </a:p>
      </dsp:txBody>
      <dsp:txXfrm>
        <a:off x="44195" y="2029763"/>
        <a:ext cx="2875549" cy="1394392"/>
      </dsp:txXfrm>
    </dsp:sp>
    <dsp:sp modelId="{7AC88B11-3E8D-4FF2-9D5E-047DDFBCDBA2}">
      <dsp:nvSpPr>
        <dsp:cNvPr id="0" name=""/>
        <dsp:cNvSpPr/>
      </dsp:nvSpPr>
      <dsp:spPr>
        <a:xfrm>
          <a:off x="3703705" y="1986381"/>
          <a:ext cx="2962313" cy="148115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CA" sz="3700" kern="1200"/>
            <a:t>More likely to be reusable</a:t>
          </a:r>
          <a:endParaRPr lang="en-US" sz="3700" kern="1200"/>
        </a:p>
      </dsp:txBody>
      <dsp:txXfrm>
        <a:off x="3747087" y="2029763"/>
        <a:ext cx="2875549" cy="139439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AE1B6-7190-4EC2-8616-235BC813C08D}">
      <dsp:nvSpPr>
        <dsp:cNvPr id="0" name=""/>
        <dsp:cNvSpPr/>
      </dsp:nvSpPr>
      <dsp:spPr>
        <a:xfrm>
          <a:off x="0" y="824679"/>
          <a:ext cx="6788728" cy="8353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Now you can have an implicit cast</a:t>
          </a:r>
          <a:endParaRPr lang="en-US" sz="3400" kern="1200"/>
        </a:p>
      </dsp:txBody>
      <dsp:txXfrm>
        <a:off x="40780" y="865459"/>
        <a:ext cx="6707168" cy="753820"/>
      </dsp:txXfrm>
    </dsp:sp>
    <dsp:sp modelId="{5093E4A3-FE4A-40E1-B125-7637B37E1380}">
      <dsp:nvSpPr>
        <dsp:cNvPr id="0" name=""/>
        <dsp:cNvSpPr/>
      </dsp:nvSpPr>
      <dsp:spPr>
        <a:xfrm>
          <a:off x="0" y="1757979"/>
          <a:ext cx="6788728" cy="8353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A function can easily return it</a:t>
          </a:r>
          <a:endParaRPr lang="en-US" sz="3400" kern="1200"/>
        </a:p>
      </dsp:txBody>
      <dsp:txXfrm>
        <a:off x="40780" y="1798759"/>
        <a:ext cx="6707168" cy="753820"/>
      </dsp:txXfrm>
    </dsp:sp>
    <dsp:sp modelId="{CF3F67FD-11EB-433C-8F63-4CEF03C1FB1A}">
      <dsp:nvSpPr>
        <dsp:cNvPr id="0" name=""/>
        <dsp:cNvSpPr/>
      </dsp:nvSpPr>
      <dsp:spPr>
        <a:xfrm>
          <a:off x="0" y="2691279"/>
          <a:ext cx="6788728" cy="8353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Less documentation is required</a:t>
          </a:r>
          <a:endParaRPr lang="en-US" sz="3400" kern="1200"/>
        </a:p>
      </dsp:txBody>
      <dsp:txXfrm>
        <a:off x="40780" y="2732059"/>
        <a:ext cx="6707168" cy="75382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9B245-6739-4EDD-844B-B585A1BCF22F}">
      <dsp:nvSpPr>
        <dsp:cNvPr id="0" name=""/>
        <dsp:cNvSpPr/>
      </dsp:nvSpPr>
      <dsp:spPr>
        <a:xfrm>
          <a:off x="0" y="934703"/>
          <a:ext cx="6263640" cy="8353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Less possibility of mistakes</a:t>
          </a:r>
          <a:endParaRPr lang="en-US" sz="3400" kern="1200"/>
        </a:p>
      </dsp:txBody>
      <dsp:txXfrm>
        <a:off x="40780" y="975483"/>
        <a:ext cx="6182080" cy="753820"/>
      </dsp:txXfrm>
    </dsp:sp>
    <dsp:sp modelId="{59BFD47D-26B8-4E5B-B9E0-F3031B75C723}">
      <dsp:nvSpPr>
        <dsp:cNvPr id="0" name=""/>
        <dsp:cNvSpPr/>
      </dsp:nvSpPr>
      <dsp:spPr>
        <a:xfrm>
          <a:off x="0" y="1868004"/>
          <a:ext cx="6263640" cy="835380"/>
        </a:xfrm>
        <a:prstGeom prst="roundRect">
          <a:avLst/>
        </a:prstGeom>
        <a:solidFill>
          <a:schemeClr val="accent2">
            <a:hueOff val="1891709"/>
            <a:satOff val="5125"/>
            <a:lumOff val="-40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dirty="0"/>
            <a:t>Fewer tests to write</a:t>
          </a:r>
          <a:endParaRPr lang="en-US" sz="3400" kern="1200" dirty="0"/>
        </a:p>
      </dsp:txBody>
      <dsp:txXfrm>
        <a:off x="40780" y="1908784"/>
        <a:ext cx="6182080" cy="753820"/>
      </dsp:txXfrm>
    </dsp:sp>
    <dsp:sp modelId="{811B2471-A15D-4614-B3A1-2A1DF973CD90}">
      <dsp:nvSpPr>
        <dsp:cNvPr id="0" name=""/>
        <dsp:cNvSpPr/>
      </dsp:nvSpPr>
      <dsp:spPr>
        <a:xfrm>
          <a:off x="0" y="2801303"/>
          <a:ext cx="6263640" cy="835380"/>
        </a:xfrm>
        <a:prstGeom prst="roundRect">
          <a:avLst/>
        </a:prstGeom>
        <a:solidFill>
          <a:schemeClr val="accent2">
            <a:hueOff val="3783419"/>
            <a:satOff val="10250"/>
            <a:lumOff val="-81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Easier to understand and debug</a:t>
          </a:r>
          <a:endParaRPr lang="en-US" sz="3400" kern="1200"/>
        </a:p>
      </dsp:txBody>
      <dsp:txXfrm>
        <a:off x="40780" y="2842083"/>
        <a:ext cx="6182080" cy="753820"/>
      </dsp:txXfrm>
    </dsp:sp>
    <dsp:sp modelId="{42E88460-30FB-40EE-90BE-4C025F7C8B4C}">
      <dsp:nvSpPr>
        <dsp:cNvPr id="0" name=""/>
        <dsp:cNvSpPr/>
      </dsp:nvSpPr>
      <dsp:spPr>
        <a:xfrm>
          <a:off x="0" y="3734604"/>
          <a:ext cx="6263640" cy="835380"/>
        </a:xfrm>
        <a:prstGeom prst="roundRect">
          <a:avLst/>
        </a:prstGeom>
        <a:solidFill>
          <a:schemeClr val="accent2">
            <a:hueOff val="5675128"/>
            <a:satOff val="15375"/>
            <a:lumOff val="-1215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Easier to maintain and modify</a:t>
          </a:r>
          <a:endParaRPr lang="en-US" sz="3400" kern="1200"/>
        </a:p>
      </dsp:txBody>
      <dsp:txXfrm>
        <a:off x="40780" y="3775384"/>
        <a:ext cx="6182080" cy="75382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FB2DB-5F84-4117-8373-BCFFCD27DCA3}">
      <dsp:nvSpPr>
        <dsp:cNvPr id="0" name=""/>
        <dsp:cNvSpPr/>
      </dsp:nvSpPr>
      <dsp:spPr>
        <a:xfrm>
          <a:off x="973190" y="785492"/>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06BE0-14B4-43A6-A926-543EDB477535}">
      <dsp:nvSpPr>
        <dsp:cNvPr id="0" name=""/>
        <dsp:cNvSpPr/>
      </dsp:nvSpPr>
      <dsp:spPr>
        <a:xfrm>
          <a:off x="1242597" y="105490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C65D4-EE95-4CBB-A3F5-1B9D4EDA62DB}">
      <dsp:nvSpPr>
        <dsp:cNvPr id="0" name=""/>
        <dsp:cNvSpPr/>
      </dsp:nvSpPr>
      <dsp:spPr>
        <a:xfrm>
          <a:off x="569079"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Make it as easy to understand as possible</a:t>
          </a:r>
          <a:endParaRPr lang="en-US" sz="1700" kern="1200"/>
        </a:p>
      </dsp:txBody>
      <dsp:txXfrm>
        <a:off x="569079" y="2443382"/>
        <a:ext cx="2072362" cy="720000"/>
      </dsp:txXfrm>
    </dsp:sp>
    <dsp:sp modelId="{A8FF7804-79F8-4447-BD49-7734627738B6}">
      <dsp:nvSpPr>
        <dsp:cNvPr id="0" name=""/>
        <dsp:cNvSpPr/>
      </dsp:nvSpPr>
      <dsp:spPr>
        <a:xfrm>
          <a:off x="3408216" y="785492"/>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79C1C-DD07-4354-B38E-08C682194648}">
      <dsp:nvSpPr>
        <dsp:cNvPr id="0" name=""/>
        <dsp:cNvSpPr/>
      </dsp:nvSpPr>
      <dsp:spPr>
        <a:xfrm>
          <a:off x="3677623" y="105490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31188-A044-498D-80EB-9ED01089CF9A}">
      <dsp:nvSpPr>
        <dsp:cNvPr id="0" name=""/>
        <dsp:cNvSpPr/>
      </dsp:nvSpPr>
      <dsp:spPr>
        <a:xfrm>
          <a:off x="3004105"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Code for People not Computers</a:t>
          </a:r>
          <a:endParaRPr lang="en-US" sz="1700" kern="1200" dirty="0"/>
        </a:p>
      </dsp:txBody>
      <dsp:txXfrm>
        <a:off x="3004105" y="2443382"/>
        <a:ext cx="2072362" cy="720000"/>
      </dsp:txXfrm>
    </dsp:sp>
    <dsp:sp modelId="{844ED538-F728-4CC7-AE12-03689413838C}">
      <dsp:nvSpPr>
        <dsp:cNvPr id="0" name=""/>
        <dsp:cNvSpPr/>
      </dsp:nvSpPr>
      <dsp:spPr>
        <a:xfrm>
          <a:off x="5843242" y="785492"/>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54003E-A743-423B-B0BA-BB5B8EBEC371}">
      <dsp:nvSpPr>
        <dsp:cNvPr id="0" name=""/>
        <dsp:cNvSpPr/>
      </dsp:nvSpPr>
      <dsp:spPr>
        <a:xfrm>
          <a:off x="6112649" y="105490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470F63-383F-406A-B1B1-1CEF2122FFCB}">
      <dsp:nvSpPr>
        <dsp:cNvPr id="0" name=""/>
        <dsp:cNvSpPr/>
      </dsp:nvSpPr>
      <dsp:spPr>
        <a:xfrm>
          <a:off x="5439131"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Describe the Problem, not the Solution</a:t>
          </a:r>
          <a:endParaRPr lang="en-US" sz="1700" kern="1200"/>
        </a:p>
      </dsp:txBody>
      <dsp:txXfrm>
        <a:off x="5439131" y="2443382"/>
        <a:ext cx="2072362" cy="720000"/>
      </dsp:txXfrm>
    </dsp:sp>
    <dsp:sp modelId="{4E924959-F18D-49D3-858D-9FBB5329BB01}">
      <dsp:nvSpPr>
        <dsp:cNvPr id="0" name=""/>
        <dsp:cNvSpPr/>
      </dsp:nvSpPr>
      <dsp:spPr>
        <a:xfrm>
          <a:off x="8278268" y="785492"/>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552AB-55C5-416F-8F80-E18B6688DEDE}">
      <dsp:nvSpPr>
        <dsp:cNvPr id="0" name=""/>
        <dsp:cNvSpPr/>
      </dsp:nvSpPr>
      <dsp:spPr>
        <a:xfrm>
          <a:off x="8547675" y="105490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B9C82C-AD4C-4B39-BD0A-826DC67C4F69}">
      <dsp:nvSpPr>
        <dsp:cNvPr id="0" name=""/>
        <dsp:cNvSpPr/>
      </dsp:nvSpPr>
      <dsp:spPr>
        <a:xfrm>
          <a:off x="7874157"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What you think is obvious, is not to other people </a:t>
          </a:r>
          <a:endParaRPr lang="en-US" sz="1700" kern="1200" dirty="0"/>
        </a:p>
      </dsp:txBody>
      <dsp:txXfrm>
        <a:off x="7874157" y="2443382"/>
        <a:ext cx="2072362" cy="72000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C8FB0-DF2B-4236-95BE-0648A2636B1C}">
      <dsp:nvSpPr>
        <dsp:cNvPr id="0" name=""/>
        <dsp:cNvSpPr/>
      </dsp:nvSpPr>
      <dsp:spPr>
        <a:xfrm>
          <a:off x="3080" y="263599"/>
          <a:ext cx="2444055" cy="3421677"/>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CA" sz="2600" kern="1200"/>
            <a:t>Reference projects </a:t>
          </a:r>
          <a:endParaRPr lang="en-US" sz="2600" kern="1200"/>
        </a:p>
      </dsp:txBody>
      <dsp:txXfrm>
        <a:off x="3080" y="1563836"/>
        <a:ext cx="2444055" cy="2053006"/>
      </dsp:txXfrm>
    </dsp:sp>
    <dsp:sp modelId="{4BA4B529-6CF5-43FA-ADEB-C1FA0BB7A001}">
      <dsp:nvSpPr>
        <dsp:cNvPr id="0" name=""/>
        <dsp:cNvSpPr/>
      </dsp:nvSpPr>
      <dsp:spPr>
        <a:xfrm>
          <a:off x="711856" y="605766"/>
          <a:ext cx="1026503" cy="102650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756094"/>
        <a:ext cx="725847" cy="725847"/>
      </dsp:txXfrm>
    </dsp:sp>
    <dsp:sp modelId="{60B9DCAE-E112-4EFD-ABE3-3977396D1EBD}">
      <dsp:nvSpPr>
        <dsp:cNvPr id="0" name=""/>
        <dsp:cNvSpPr/>
      </dsp:nvSpPr>
      <dsp:spPr>
        <a:xfrm>
          <a:off x="3080" y="3685204"/>
          <a:ext cx="2444055" cy="72"/>
        </a:xfrm>
        <a:prstGeom prst="rect">
          <a:avLst/>
        </a:prstGeom>
        <a:solidFill>
          <a:schemeClr val="accent2">
            <a:hueOff val="920516"/>
            <a:satOff val="-2642"/>
            <a:lumOff val="-4230"/>
            <a:alphaOff val="0"/>
          </a:schemeClr>
        </a:solidFill>
        <a:ln w="19050" cap="flat" cmpd="sng" algn="ctr">
          <a:solidFill>
            <a:schemeClr val="accent2">
              <a:hueOff val="920516"/>
              <a:satOff val="-2642"/>
              <a:lumOff val="-42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87FCA-42CB-4738-A0E2-8CCADE6B6226}">
      <dsp:nvSpPr>
        <dsp:cNvPr id="0" name=""/>
        <dsp:cNvSpPr/>
      </dsp:nvSpPr>
      <dsp:spPr>
        <a:xfrm>
          <a:off x="2691541" y="263599"/>
          <a:ext cx="2444055" cy="3421677"/>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CA" sz="2600" kern="1200" dirty="0"/>
            <a:t>Install packages using Nuget </a:t>
          </a:r>
          <a:endParaRPr lang="en-US" sz="2600" kern="1200" dirty="0"/>
        </a:p>
      </dsp:txBody>
      <dsp:txXfrm>
        <a:off x="2691541" y="1563836"/>
        <a:ext cx="2444055" cy="2053006"/>
      </dsp:txXfrm>
    </dsp:sp>
    <dsp:sp modelId="{EFC2C7BA-2035-4E8B-AB9C-1C7A8D8E9DC4}">
      <dsp:nvSpPr>
        <dsp:cNvPr id="0" name=""/>
        <dsp:cNvSpPr/>
      </dsp:nvSpPr>
      <dsp:spPr>
        <a:xfrm>
          <a:off x="3400317" y="605766"/>
          <a:ext cx="1026503" cy="1026503"/>
        </a:xfrm>
        <a:prstGeom prst="ellipse">
          <a:avLst/>
        </a:prstGeom>
        <a:solidFill>
          <a:schemeClr val="accent2">
            <a:hueOff val="1841033"/>
            <a:satOff val="-5284"/>
            <a:lumOff val="-8460"/>
            <a:alphaOff val="0"/>
          </a:schemeClr>
        </a:solidFill>
        <a:ln w="19050" cap="flat" cmpd="sng" algn="ctr">
          <a:solidFill>
            <a:schemeClr val="accent2">
              <a:hueOff val="1841033"/>
              <a:satOff val="-5284"/>
              <a:lumOff val="-84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756094"/>
        <a:ext cx="725847" cy="725847"/>
      </dsp:txXfrm>
    </dsp:sp>
    <dsp:sp modelId="{AF68B058-3E8D-4F59-9F4A-561A54369DD9}">
      <dsp:nvSpPr>
        <dsp:cNvPr id="0" name=""/>
        <dsp:cNvSpPr/>
      </dsp:nvSpPr>
      <dsp:spPr>
        <a:xfrm>
          <a:off x="2691541" y="3685204"/>
          <a:ext cx="2444055" cy="72"/>
        </a:xfrm>
        <a:prstGeom prst="rect">
          <a:avLst/>
        </a:prstGeom>
        <a:solidFill>
          <a:schemeClr val="accent2">
            <a:hueOff val="2761549"/>
            <a:satOff val="-7926"/>
            <a:lumOff val="-12690"/>
            <a:alphaOff val="0"/>
          </a:schemeClr>
        </a:solidFill>
        <a:ln w="19050" cap="flat" cmpd="sng" algn="ctr">
          <a:solidFill>
            <a:schemeClr val="accent2">
              <a:hueOff val="2761549"/>
              <a:satOff val="-7926"/>
              <a:lumOff val="-126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E217E4-D1A1-4C23-930A-2C51165EF316}">
      <dsp:nvSpPr>
        <dsp:cNvPr id="0" name=""/>
        <dsp:cNvSpPr/>
      </dsp:nvSpPr>
      <dsp:spPr>
        <a:xfrm>
          <a:off x="5380002" y="263599"/>
          <a:ext cx="2444055" cy="3421677"/>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CA" sz="2600" kern="1200"/>
            <a:t>Link managed assemblies (DLL / EXE)</a:t>
          </a:r>
          <a:endParaRPr lang="en-US" sz="2600" kern="1200"/>
        </a:p>
      </dsp:txBody>
      <dsp:txXfrm>
        <a:off x="5380002" y="1563836"/>
        <a:ext cx="2444055" cy="2053006"/>
      </dsp:txXfrm>
    </dsp:sp>
    <dsp:sp modelId="{F98DA1DD-07CE-496A-8B45-83DB3FEEDDFB}">
      <dsp:nvSpPr>
        <dsp:cNvPr id="0" name=""/>
        <dsp:cNvSpPr/>
      </dsp:nvSpPr>
      <dsp:spPr>
        <a:xfrm>
          <a:off x="6088778" y="605766"/>
          <a:ext cx="1026503" cy="1026503"/>
        </a:xfrm>
        <a:prstGeom prst="ellipse">
          <a:avLst/>
        </a:prstGeom>
        <a:solidFill>
          <a:schemeClr val="accent2">
            <a:hueOff val="3682065"/>
            <a:satOff val="-10567"/>
            <a:lumOff val="-16919"/>
            <a:alphaOff val="0"/>
          </a:schemeClr>
        </a:solidFill>
        <a:ln w="19050" cap="flat" cmpd="sng" algn="ctr">
          <a:solidFill>
            <a:schemeClr val="accent2">
              <a:hueOff val="3682065"/>
              <a:satOff val="-10567"/>
              <a:lumOff val="-169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756094"/>
        <a:ext cx="725847" cy="725847"/>
      </dsp:txXfrm>
    </dsp:sp>
    <dsp:sp modelId="{A5561EC2-D653-42B4-A81E-13ABE1F084A1}">
      <dsp:nvSpPr>
        <dsp:cNvPr id="0" name=""/>
        <dsp:cNvSpPr/>
      </dsp:nvSpPr>
      <dsp:spPr>
        <a:xfrm>
          <a:off x="5380002" y="3685204"/>
          <a:ext cx="2444055" cy="72"/>
        </a:xfrm>
        <a:prstGeom prst="rect">
          <a:avLst/>
        </a:prstGeom>
        <a:solidFill>
          <a:schemeClr val="accent2">
            <a:hueOff val="4602581"/>
            <a:satOff val="-13209"/>
            <a:lumOff val="-21149"/>
            <a:alphaOff val="0"/>
          </a:schemeClr>
        </a:solidFill>
        <a:ln w="19050" cap="flat" cmpd="sng" algn="ctr">
          <a:solidFill>
            <a:schemeClr val="accent2">
              <a:hueOff val="4602581"/>
              <a:satOff val="-13209"/>
              <a:lumOff val="-211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4921C-BCF7-4912-970C-7CC24BA3162B}">
      <dsp:nvSpPr>
        <dsp:cNvPr id="0" name=""/>
        <dsp:cNvSpPr/>
      </dsp:nvSpPr>
      <dsp:spPr>
        <a:xfrm>
          <a:off x="8068463" y="263599"/>
          <a:ext cx="2444055" cy="3421677"/>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CA" sz="2600" kern="1200"/>
            <a:t>Call native libraries using PInvoke</a:t>
          </a:r>
          <a:endParaRPr lang="en-US" sz="2600" kern="1200"/>
        </a:p>
      </dsp:txBody>
      <dsp:txXfrm>
        <a:off x="8068463" y="1563836"/>
        <a:ext cx="2444055" cy="2053006"/>
      </dsp:txXfrm>
    </dsp:sp>
    <dsp:sp modelId="{99A9BB99-6009-4208-9DA5-747E42BB41E9}">
      <dsp:nvSpPr>
        <dsp:cNvPr id="0" name=""/>
        <dsp:cNvSpPr/>
      </dsp:nvSpPr>
      <dsp:spPr>
        <a:xfrm>
          <a:off x="8777239" y="605766"/>
          <a:ext cx="1026503" cy="1026503"/>
        </a:xfrm>
        <a:prstGeom prst="ellipse">
          <a:avLst/>
        </a:prstGeom>
        <a:solidFill>
          <a:schemeClr val="accent2">
            <a:hueOff val="5523098"/>
            <a:satOff val="-15851"/>
            <a:lumOff val="-25379"/>
            <a:alphaOff val="0"/>
          </a:schemeClr>
        </a:solidFill>
        <a:ln w="19050" cap="flat" cmpd="sng" algn="ctr">
          <a:solidFill>
            <a:schemeClr val="accent2">
              <a:hueOff val="5523098"/>
              <a:satOff val="-15851"/>
              <a:lumOff val="-253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756094"/>
        <a:ext cx="725847" cy="725847"/>
      </dsp:txXfrm>
    </dsp:sp>
    <dsp:sp modelId="{DC5146A2-C75D-4CE9-9636-51FE00E14CD0}">
      <dsp:nvSpPr>
        <dsp:cNvPr id="0" name=""/>
        <dsp:cNvSpPr/>
      </dsp:nvSpPr>
      <dsp:spPr>
        <a:xfrm>
          <a:off x="8068463" y="3685204"/>
          <a:ext cx="2444055" cy="7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77526-C8D5-474A-BA37-5C0729795495}">
      <dsp:nvSpPr>
        <dsp:cNvPr id="0" name=""/>
        <dsp:cNvSpPr/>
      </dsp:nvSpPr>
      <dsp:spPr>
        <a:xfrm>
          <a:off x="41722" y="1158728"/>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0081E-1D29-4BAD-9874-A38EE9897888}">
      <dsp:nvSpPr>
        <dsp:cNvPr id="0" name=""/>
        <dsp:cNvSpPr/>
      </dsp:nvSpPr>
      <dsp:spPr>
        <a:xfrm>
          <a:off x="229135" y="1346141"/>
          <a:ext cx="517618" cy="517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2B62DD-BD2A-491F-9EFB-30F97837D538}">
      <dsp:nvSpPr>
        <dsp:cNvPr id="0" name=""/>
        <dsp:cNvSpPr/>
      </dsp:nvSpPr>
      <dsp:spPr>
        <a:xfrm>
          <a:off x="1125406" y="1158728"/>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a:t>Libraries and tests are secret weapons</a:t>
          </a:r>
          <a:endParaRPr lang="en-US" sz="1900" kern="1200"/>
        </a:p>
      </dsp:txBody>
      <dsp:txXfrm>
        <a:off x="1125406" y="1158728"/>
        <a:ext cx="2103621" cy="892445"/>
      </dsp:txXfrm>
    </dsp:sp>
    <dsp:sp modelId="{806CC33E-DA93-4FBE-9E56-4036EF460DB5}">
      <dsp:nvSpPr>
        <dsp:cNvPr id="0" name=""/>
        <dsp:cNvSpPr/>
      </dsp:nvSpPr>
      <dsp:spPr>
        <a:xfrm>
          <a:off x="3595567" y="1158728"/>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5989A-C69F-4F84-B3F3-8026FEBEBC3E}">
      <dsp:nvSpPr>
        <dsp:cNvPr id="0" name=""/>
        <dsp:cNvSpPr/>
      </dsp:nvSpPr>
      <dsp:spPr>
        <a:xfrm>
          <a:off x="3782981" y="1346141"/>
          <a:ext cx="517618" cy="517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52165-AD9F-476E-BB06-68BCCD27C601}">
      <dsp:nvSpPr>
        <dsp:cNvPr id="0" name=""/>
        <dsp:cNvSpPr/>
      </dsp:nvSpPr>
      <dsp:spPr>
        <a:xfrm>
          <a:off x="4679251" y="1158728"/>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a:t>Learning 20% of the language and tools can be sufficient</a:t>
          </a:r>
          <a:endParaRPr lang="en-US" sz="1900" kern="1200"/>
        </a:p>
      </dsp:txBody>
      <dsp:txXfrm>
        <a:off x="4679251" y="1158728"/>
        <a:ext cx="2103621" cy="892445"/>
      </dsp:txXfrm>
    </dsp:sp>
    <dsp:sp modelId="{CE3FB39D-1952-499C-955E-9707F7E7BC82}">
      <dsp:nvSpPr>
        <dsp:cNvPr id="0" name=""/>
        <dsp:cNvSpPr/>
      </dsp:nvSpPr>
      <dsp:spPr>
        <a:xfrm>
          <a:off x="7149412" y="1158728"/>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38A65F-3311-41CD-948C-FCEEC3ED8AE5}">
      <dsp:nvSpPr>
        <dsp:cNvPr id="0" name=""/>
        <dsp:cNvSpPr/>
      </dsp:nvSpPr>
      <dsp:spPr>
        <a:xfrm>
          <a:off x="7336826" y="1346141"/>
          <a:ext cx="517618" cy="5176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88611B-62AF-4F38-99F1-69235C3818D8}">
      <dsp:nvSpPr>
        <dsp:cNvPr id="0" name=""/>
        <dsp:cNvSpPr/>
      </dsp:nvSpPr>
      <dsp:spPr>
        <a:xfrm>
          <a:off x="8233096" y="1158728"/>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a:t>Practice, practice, practice</a:t>
          </a:r>
          <a:endParaRPr lang="en-US" sz="1900" kern="1200"/>
        </a:p>
      </dsp:txBody>
      <dsp:txXfrm>
        <a:off x="8233096" y="1158728"/>
        <a:ext cx="2103621" cy="8924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5A4F0-557D-4684-BD7B-9EDC4B805F8E}">
      <dsp:nvSpPr>
        <dsp:cNvPr id="0" name=""/>
        <dsp:cNvSpPr/>
      </dsp:nvSpPr>
      <dsp:spPr>
        <a:xfrm rot="5400000">
          <a:off x="6872275" y="-3015881"/>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Virtually everything is an object (or can be cast to an object)</a:t>
          </a:r>
          <a:endParaRPr lang="en-US" sz="1900" kern="1200" dirty="0"/>
        </a:p>
      </dsp:txBody>
      <dsp:txXfrm rot="-5400000">
        <a:off x="3785616" y="97952"/>
        <a:ext cx="6702810" cy="502317"/>
      </dsp:txXfrm>
    </dsp:sp>
    <dsp:sp modelId="{C91E9E6F-9DE3-4FB5-88E5-C54C53AA85B7}">
      <dsp:nvSpPr>
        <dsp:cNvPr id="0" name=""/>
        <dsp:cNvSpPr/>
      </dsp:nvSpPr>
      <dsp:spPr>
        <a:xfrm>
          <a:off x="0" y="1195"/>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Object oriented</a:t>
          </a:r>
          <a:endParaRPr lang="en-US" sz="2800" kern="1200" dirty="0"/>
        </a:p>
      </dsp:txBody>
      <dsp:txXfrm>
        <a:off x="33968" y="35163"/>
        <a:ext cx="3717680" cy="627895"/>
      </dsp:txXfrm>
    </dsp:sp>
    <dsp:sp modelId="{9900142A-A8E9-4326-A308-10B68C30C014}">
      <dsp:nvSpPr>
        <dsp:cNvPr id="0" name=""/>
        <dsp:cNvSpPr/>
      </dsp:nvSpPr>
      <dsp:spPr>
        <a:xfrm rot="5400000">
          <a:off x="6872275" y="-2285257"/>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Memory is automatically released when no-longer used</a:t>
          </a:r>
          <a:endParaRPr lang="en-US" sz="1900" kern="1200" dirty="0"/>
        </a:p>
      </dsp:txBody>
      <dsp:txXfrm rot="-5400000">
        <a:off x="3785616" y="828576"/>
        <a:ext cx="6702810" cy="502317"/>
      </dsp:txXfrm>
    </dsp:sp>
    <dsp:sp modelId="{D213548B-1050-4042-B763-D10D7DC9E501}">
      <dsp:nvSpPr>
        <dsp:cNvPr id="0" name=""/>
        <dsp:cNvSpPr/>
      </dsp:nvSpPr>
      <dsp:spPr>
        <a:xfrm>
          <a:off x="0" y="731818"/>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Garbage collected</a:t>
          </a:r>
          <a:endParaRPr lang="en-US" sz="2800" kern="1200" dirty="0"/>
        </a:p>
      </dsp:txBody>
      <dsp:txXfrm>
        <a:off x="33968" y="765786"/>
        <a:ext cx="3717680" cy="627895"/>
      </dsp:txXfrm>
    </dsp:sp>
    <dsp:sp modelId="{21EACF72-D72A-4D6E-8172-D3F8BAA5F7C1}">
      <dsp:nvSpPr>
        <dsp:cNvPr id="0" name=""/>
        <dsp:cNvSpPr/>
      </dsp:nvSpPr>
      <dsp:spPr>
        <a:xfrm rot="5400000">
          <a:off x="6872275" y="-1554634"/>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Every run-time value has a fixed type </a:t>
          </a:r>
          <a:endParaRPr lang="en-US" sz="1900" kern="1200" dirty="0"/>
        </a:p>
      </dsp:txBody>
      <dsp:txXfrm rot="-5400000">
        <a:off x="3785616" y="1559199"/>
        <a:ext cx="6702810" cy="502317"/>
      </dsp:txXfrm>
    </dsp:sp>
    <dsp:sp modelId="{BC519BEE-EB4B-4F3F-AB6B-4DB029BBC406}">
      <dsp:nvSpPr>
        <dsp:cNvPr id="0" name=""/>
        <dsp:cNvSpPr/>
      </dsp:nvSpPr>
      <dsp:spPr>
        <a:xfrm>
          <a:off x="0" y="1462441"/>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Strongly typed</a:t>
          </a:r>
          <a:endParaRPr lang="en-US" sz="2800" kern="1200" dirty="0"/>
        </a:p>
      </dsp:txBody>
      <dsp:txXfrm>
        <a:off x="33968" y="1496409"/>
        <a:ext cx="3717680" cy="627895"/>
      </dsp:txXfrm>
    </dsp:sp>
    <dsp:sp modelId="{E6750DB7-F4B7-446B-B5B7-778A298EDA4F}">
      <dsp:nvSpPr>
        <dsp:cNvPr id="0" name=""/>
        <dsp:cNvSpPr/>
      </dsp:nvSpPr>
      <dsp:spPr>
        <a:xfrm rot="5400000">
          <a:off x="6872275" y="-824011"/>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Every expression and variable has compile-time known type</a:t>
          </a:r>
          <a:endParaRPr lang="en-US" sz="1900" kern="1200" dirty="0"/>
        </a:p>
      </dsp:txBody>
      <dsp:txXfrm rot="-5400000">
        <a:off x="3785616" y="2289822"/>
        <a:ext cx="6702810" cy="502317"/>
      </dsp:txXfrm>
    </dsp:sp>
    <dsp:sp modelId="{3CDC0679-FA6A-431F-88EF-8BE75578F185}">
      <dsp:nvSpPr>
        <dsp:cNvPr id="0" name=""/>
        <dsp:cNvSpPr/>
      </dsp:nvSpPr>
      <dsp:spPr>
        <a:xfrm>
          <a:off x="0" y="2193064"/>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Statically typed</a:t>
          </a:r>
          <a:endParaRPr lang="en-US" sz="2800" kern="1200" dirty="0"/>
        </a:p>
      </dsp:txBody>
      <dsp:txXfrm>
        <a:off x="33968" y="2227032"/>
        <a:ext cx="3717680" cy="627895"/>
      </dsp:txXfrm>
    </dsp:sp>
    <dsp:sp modelId="{6E7B8F3C-5E94-49AE-9B48-86D8D78169EB}">
      <dsp:nvSpPr>
        <dsp:cNvPr id="0" name=""/>
        <dsp:cNvSpPr/>
      </dsp:nvSpPr>
      <dsp:spPr>
        <a:xfrm rot="5400000">
          <a:off x="6872275" y="-93388"/>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Can query data types at run-time and use fields &amp; methods  </a:t>
          </a:r>
          <a:endParaRPr lang="en-US" sz="1900" kern="1200" dirty="0"/>
        </a:p>
      </dsp:txBody>
      <dsp:txXfrm rot="-5400000">
        <a:off x="3785616" y="3020445"/>
        <a:ext cx="6702810" cy="502317"/>
      </dsp:txXfrm>
    </dsp:sp>
    <dsp:sp modelId="{C8DE467D-D135-4042-A4CA-F80137D64ADC}">
      <dsp:nvSpPr>
        <dsp:cNvPr id="0" name=""/>
        <dsp:cNvSpPr/>
      </dsp:nvSpPr>
      <dsp:spPr>
        <a:xfrm>
          <a:off x="0" y="2923688"/>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Reflective</a:t>
          </a:r>
          <a:endParaRPr lang="en-US" sz="2800" kern="1200" dirty="0"/>
        </a:p>
      </dsp:txBody>
      <dsp:txXfrm>
        <a:off x="33968" y="2957656"/>
        <a:ext cx="3717680" cy="627895"/>
      </dsp:txXfrm>
    </dsp:sp>
    <dsp:sp modelId="{84E773FA-75F2-457E-8881-A1DC88BE7F85}">
      <dsp:nvSpPr>
        <dsp:cNvPr id="0" name=""/>
        <dsp:cNvSpPr/>
      </dsp:nvSpPr>
      <dsp:spPr>
        <a:xfrm rot="5400000">
          <a:off x="6872275" y="637235"/>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.NET assemblies contain IL byte-code</a:t>
          </a:r>
          <a:endParaRPr lang="en-US" sz="1900" kern="1200" dirty="0"/>
        </a:p>
      </dsp:txBody>
      <dsp:txXfrm rot="-5400000">
        <a:off x="3785616" y="3751068"/>
        <a:ext cx="6702810" cy="502317"/>
      </dsp:txXfrm>
    </dsp:sp>
    <dsp:sp modelId="{39903D1D-D37C-46D8-8E11-F3462415FF67}">
      <dsp:nvSpPr>
        <dsp:cNvPr id="0" name=""/>
        <dsp:cNvSpPr/>
      </dsp:nvSpPr>
      <dsp:spPr>
        <a:xfrm>
          <a:off x="0" y="3654311"/>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Compiles to byte-code</a:t>
          </a:r>
          <a:endParaRPr lang="en-US" sz="2800" kern="1200" dirty="0"/>
        </a:p>
      </dsp:txBody>
      <dsp:txXfrm>
        <a:off x="33968" y="3688279"/>
        <a:ext cx="3717680" cy="62789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862E6-300C-4308-9F44-DCDF2D519C71}">
      <dsp:nvSpPr>
        <dsp:cNvPr id="0" name=""/>
        <dsp:cNvSpPr/>
      </dsp:nvSpPr>
      <dsp:spPr>
        <a:xfrm>
          <a:off x="0" y="44693"/>
          <a:ext cx="6451943" cy="13922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A" sz="3500" kern="1200" dirty="0"/>
            <a:t>An </a:t>
          </a:r>
          <a:r>
            <a:rPr lang="en-CA" sz="3500" b="1" kern="1200" dirty="0"/>
            <a:t>IEnumerable&lt;T&gt;</a:t>
          </a:r>
          <a:r>
            <a:rPr lang="en-CA" sz="3500" kern="1200" dirty="0"/>
            <a:t> is a generalization of collections </a:t>
          </a:r>
          <a:endParaRPr lang="en-US" sz="3500" kern="1200" dirty="0"/>
        </a:p>
      </dsp:txBody>
      <dsp:txXfrm>
        <a:off x="67966" y="112659"/>
        <a:ext cx="6316011" cy="1256367"/>
      </dsp:txXfrm>
    </dsp:sp>
    <dsp:sp modelId="{7869E1A7-BCEC-4B23-A7FB-033FECB2B54C}">
      <dsp:nvSpPr>
        <dsp:cNvPr id="0" name=""/>
        <dsp:cNvSpPr/>
      </dsp:nvSpPr>
      <dsp:spPr>
        <a:xfrm>
          <a:off x="0" y="1537793"/>
          <a:ext cx="6451943" cy="1392299"/>
        </a:xfrm>
        <a:prstGeom prst="roundRect">
          <a:avLst/>
        </a:prstGeom>
        <a:solidFill>
          <a:schemeClr val="accent2">
            <a:hueOff val="2837564"/>
            <a:satOff val="7688"/>
            <a:lumOff val="-60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A" sz="3500" kern="1200" dirty="0"/>
            <a:t>Enumerating me</a:t>
          </a:r>
          <a:r>
            <a:rPr lang="en-US" sz="3500" kern="1200" dirty="0" err="1"/>
            <a:t>ans</a:t>
          </a:r>
          <a:r>
            <a:rPr lang="en-US" sz="3500" kern="1200" dirty="0"/>
            <a:t> visiting each item in order one by one</a:t>
          </a:r>
        </a:p>
      </dsp:txBody>
      <dsp:txXfrm>
        <a:off x="67966" y="1605759"/>
        <a:ext cx="6316011" cy="1256367"/>
      </dsp:txXfrm>
    </dsp:sp>
    <dsp:sp modelId="{F9CD245E-E877-4B73-8CE3-B75884BEBF9B}">
      <dsp:nvSpPr>
        <dsp:cNvPr id="0" name=""/>
        <dsp:cNvSpPr/>
      </dsp:nvSpPr>
      <dsp:spPr>
        <a:xfrm>
          <a:off x="0" y="3030893"/>
          <a:ext cx="6451943" cy="1392299"/>
        </a:xfrm>
        <a:prstGeom prst="roundRect">
          <a:avLst/>
        </a:prstGeom>
        <a:solidFill>
          <a:schemeClr val="accent2">
            <a:hueOff val="5675128"/>
            <a:satOff val="15375"/>
            <a:lumOff val="-1215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Allows you to use </a:t>
          </a:r>
          <a:r>
            <a:rPr lang="en-US" sz="3500" kern="1200" dirty="0" err="1"/>
            <a:t>ForEach</a:t>
          </a:r>
          <a:r>
            <a:rPr lang="en-US" sz="3500" kern="1200" dirty="0"/>
            <a:t> loops on a data type. </a:t>
          </a:r>
        </a:p>
      </dsp:txBody>
      <dsp:txXfrm>
        <a:off x="67966" y="3098859"/>
        <a:ext cx="6316011" cy="1256367"/>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CC34C-5B74-444D-8C27-F7F21FF97A1B}">
      <dsp:nvSpPr>
        <dsp:cNvPr id="0" name=""/>
        <dsp:cNvSpPr/>
      </dsp:nvSpPr>
      <dsp:spPr>
        <a:xfrm>
          <a:off x="2000" y="1521464"/>
          <a:ext cx="2299753" cy="114987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CA" sz="2300" kern="1200" dirty="0"/>
            <a:t>Most collections support IEnumerable </a:t>
          </a:r>
          <a:endParaRPr lang="en-US" sz="2300" kern="1200" dirty="0"/>
        </a:p>
      </dsp:txBody>
      <dsp:txXfrm>
        <a:off x="35679" y="1555143"/>
        <a:ext cx="2232395" cy="1082518"/>
      </dsp:txXfrm>
    </dsp:sp>
    <dsp:sp modelId="{6DA6C05A-84BB-4D8C-924D-CCC64526A47E}">
      <dsp:nvSpPr>
        <dsp:cNvPr id="0" name=""/>
        <dsp:cNvSpPr/>
      </dsp:nvSpPr>
      <dsp:spPr>
        <a:xfrm>
          <a:off x="2876692" y="1521464"/>
          <a:ext cx="2299753" cy="114987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CA" sz="2300" kern="1200" dirty="0"/>
            <a:t>IEnumerable is a read-only stream ADT</a:t>
          </a:r>
          <a:endParaRPr lang="en-US" sz="2300" kern="1200" dirty="0"/>
        </a:p>
      </dsp:txBody>
      <dsp:txXfrm>
        <a:off x="2910371" y="1555143"/>
        <a:ext cx="2232395" cy="1082518"/>
      </dsp:txXfrm>
    </dsp:sp>
    <dsp:sp modelId="{72E25201-36CE-4ABA-A9EA-60766B9C137D}">
      <dsp:nvSpPr>
        <dsp:cNvPr id="0" name=""/>
        <dsp:cNvSpPr/>
      </dsp:nvSpPr>
      <dsp:spPr>
        <a:xfrm>
          <a:off x="5751383" y="1521464"/>
          <a:ext cx="2299753" cy="1149876"/>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CA" sz="2300" kern="1200" dirty="0"/>
            <a:t>It has limited capability</a:t>
          </a:r>
          <a:endParaRPr lang="en-US" sz="2300" kern="1200" dirty="0"/>
        </a:p>
      </dsp:txBody>
      <dsp:txXfrm>
        <a:off x="5785062" y="1555143"/>
        <a:ext cx="2232395" cy="1082518"/>
      </dsp:txXfrm>
    </dsp:sp>
    <dsp:sp modelId="{476B8F5A-2BCC-44D7-90FB-73ACED18944D}">
      <dsp:nvSpPr>
        <dsp:cNvPr id="0" name=""/>
        <dsp:cNvSpPr/>
      </dsp:nvSpPr>
      <dsp:spPr>
        <a:xfrm>
          <a:off x="8626074" y="1521464"/>
          <a:ext cx="2299753" cy="114987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Allows you to use foreach</a:t>
          </a:r>
        </a:p>
      </dsp:txBody>
      <dsp:txXfrm>
        <a:off x="8659753" y="1555143"/>
        <a:ext cx="2232395" cy="108251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13D5A-3D5B-43F0-8C68-446C9637B52F}">
      <dsp:nvSpPr>
        <dsp:cNvPr id="0" name=""/>
        <dsp:cNvSpPr/>
      </dsp:nvSpPr>
      <dsp:spPr>
        <a:xfrm>
          <a:off x="0" y="1576"/>
          <a:ext cx="9872663" cy="798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96137A-C1B9-4F3B-BF49-B9CD4F2A1DE9}">
      <dsp:nvSpPr>
        <dsp:cNvPr id="0" name=""/>
        <dsp:cNvSpPr/>
      </dsp:nvSpPr>
      <dsp:spPr>
        <a:xfrm>
          <a:off x="243162" y="197760"/>
          <a:ext cx="439342" cy="4393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24C1A9-47E2-470D-8396-7D0AD84BC040}">
      <dsp:nvSpPr>
        <dsp:cNvPr id="0" name=""/>
        <dsp:cNvSpPr/>
      </dsp:nvSpPr>
      <dsp:spPr>
        <a:xfrm>
          <a:off x="922618" y="1576"/>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CA" sz="2000" kern="1200" dirty="0"/>
            <a:t>Select – Create new sequence by transforming each item into a new one using a function</a:t>
          </a:r>
          <a:endParaRPr lang="en-US" sz="2000" kern="1200" dirty="0"/>
        </a:p>
      </dsp:txBody>
      <dsp:txXfrm>
        <a:off x="922618" y="1576"/>
        <a:ext cx="8950044" cy="798803"/>
      </dsp:txXfrm>
    </dsp:sp>
    <dsp:sp modelId="{B22039B9-37E3-47ED-8428-7ECF3EFBF966}">
      <dsp:nvSpPr>
        <dsp:cNvPr id="0" name=""/>
        <dsp:cNvSpPr/>
      </dsp:nvSpPr>
      <dsp:spPr>
        <a:xfrm>
          <a:off x="0" y="1000080"/>
          <a:ext cx="9872663" cy="798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6053F-76E9-4411-8858-1941C781CA36}">
      <dsp:nvSpPr>
        <dsp:cNvPr id="0" name=""/>
        <dsp:cNvSpPr/>
      </dsp:nvSpPr>
      <dsp:spPr>
        <a:xfrm>
          <a:off x="241638" y="1179811"/>
          <a:ext cx="439342" cy="4393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3DA9C-BEEE-411C-8C0A-76FD7ACC4577}">
      <dsp:nvSpPr>
        <dsp:cNvPr id="0" name=""/>
        <dsp:cNvSpPr/>
      </dsp:nvSpPr>
      <dsp:spPr>
        <a:xfrm>
          <a:off x="922618" y="1000080"/>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CA" sz="2000" kern="1200" dirty="0"/>
            <a:t>Where - Filter a sequence by checking against a conditional function (predicate)</a:t>
          </a:r>
          <a:endParaRPr lang="en-US" sz="2000" kern="1200" dirty="0"/>
        </a:p>
      </dsp:txBody>
      <dsp:txXfrm>
        <a:off x="922618" y="1000080"/>
        <a:ext cx="8950044" cy="798803"/>
      </dsp:txXfrm>
    </dsp:sp>
    <dsp:sp modelId="{4761F274-02DF-4AD4-88EA-D195B4E1C509}">
      <dsp:nvSpPr>
        <dsp:cNvPr id="0" name=""/>
        <dsp:cNvSpPr/>
      </dsp:nvSpPr>
      <dsp:spPr>
        <a:xfrm>
          <a:off x="0" y="1998585"/>
          <a:ext cx="9872663" cy="798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0DD7DB-1BC1-483D-AC91-645086E217D0}">
      <dsp:nvSpPr>
        <dsp:cNvPr id="0" name=""/>
        <dsp:cNvSpPr/>
      </dsp:nvSpPr>
      <dsp:spPr>
        <a:xfrm>
          <a:off x="241638" y="2178316"/>
          <a:ext cx="439342" cy="4393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45AB7-B146-465D-9FFB-D657BC39C219}">
      <dsp:nvSpPr>
        <dsp:cNvPr id="0" name=""/>
        <dsp:cNvSpPr/>
      </dsp:nvSpPr>
      <dsp:spPr>
        <a:xfrm>
          <a:off x="922618" y="1998585"/>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CA" sz="2000" kern="1200" dirty="0"/>
            <a:t>Aggregate - Combine elements of a sequence using a function (generalization of sum)</a:t>
          </a:r>
          <a:endParaRPr lang="en-US" sz="2000" kern="1200" dirty="0"/>
        </a:p>
      </dsp:txBody>
      <dsp:txXfrm>
        <a:off x="922618" y="1998585"/>
        <a:ext cx="8950044" cy="798803"/>
      </dsp:txXfrm>
    </dsp:sp>
    <dsp:sp modelId="{C8DA09C4-18DB-4213-88CE-216BF99B7031}">
      <dsp:nvSpPr>
        <dsp:cNvPr id="0" name=""/>
        <dsp:cNvSpPr/>
      </dsp:nvSpPr>
      <dsp:spPr>
        <a:xfrm>
          <a:off x="0" y="2997090"/>
          <a:ext cx="9872663" cy="798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5B147-9AC0-4F05-AD4F-8E12158DA599}">
      <dsp:nvSpPr>
        <dsp:cNvPr id="0" name=""/>
        <dsp:cNvSpPr/>
      </dsp:nvSpPr>
      <dsp:spPr>
        <a:xfrm>
          <a:off x="241638" y="3176820"/>
          <a:ext cx="439342" cy="43934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F64B4D-3967-41FE-9C26-2214EA17CD6F}">
      <dsp:nvSpPr>
        <dsp:cNvPr id="0" name=""/>
        <dsp:cNvSpPr/>
      </dsp:nvSpPr>
      <dsp:spPr>
        <a:xfrm>
          <a:off x="922618" y="2997090"/>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US" sz="2000" kern="1200" dirty="0"/>
            <a:t>Zip – Combine elements between two sequence pairwise to create a new one.</a:t>
          </a:r>
        </a:p>
      </dsp:txBody>
      <dsp:txXfrm>
        <a:off x="922618" y="2997090"/>
        <a:ext cx="8950044" cy="79880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16DFB-3CBB-4CBA-9B07-C870257BE6D1}">
      <dsp:nvSpPr>
        <dsp:cNvPr id="0" name=""/>
        <dsp:cNvSpPr/>
      </dsp:nvSpPr>
      <dsp:spPr>
        <a:xfrm>
          <a:off x="6648108" y="1405930"/>
          <a:ext cx="91440" cy="643860"/>
        </a:xfrm>
        <a:custGeom>
          <a:avLst/>
          <a:gdLst/>
          <a:ahLst/>
          <a:cxnLst/>
          <a:rect l="0" t="0" r="0" b="0"/>
          <a:pathLst>
            <a:path>
              <a:moveTo>
                <a:pt x="45720" y="0"/>
              </a:moveTo>
              <a:lnTo>
                <a:pt x="45720" y="64386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53B196-2746-4E3B-A582-038231691E93}">
      <dsp:nvSpPr>
        <dsp:cNvPr id="0" name=""/>
        <dsp:cNvSpPr/>
      </dsp:nvSpPr>
      <dsp:spPr>
        <a:xfrm>
          <a:off x="3942297" y="1405930"/>
          <a:ext cx="91440" cy="643860"/>
        </a:xfrm>
        <a:custGeom>
          <a:avLst/>
          <a:gdLst/>
          <a:ahLst/>
          <a:cxnLst/>
          <a:rect l="0" t="0" r="0" b="0"/>
          <a:pathLst>
            <a:path>
              <a:moveTo>
                <a:pt x="45720" y="0"/>
              </a:moveTo>
              <a:lnTo>
                <a:pt x="45720" y="64386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634FE4-EC81-4930-A3F4-C46BE0FE9430}">
      <dsp:nvSpPr>
        <dsp:cNvPr id="0" name=""/>
        <dsp:cNvSpPr/>
      </dsp:nvSpPr>
      <dsp:spPr>
        <a:xfrm>
          <a:off x="2881094" y="138"/>
          <a:ext cx="2213845" cy="140579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67AD5-4C3D-4548-8B62-0C4F2124AE15}">
      <dsp:nvSpPr>
        <dsp:cNvPr id="0" name=""/>
        <dsp:cNvSpPr/>
      </dsp:nvSpPr>
      <dsp:spPr>
        <a:xfrm>
          <a:off x="3127077" y="233822"/>
          <a:ext cx="2213845" cy="140579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A file, socket, pipe, device</a:t>
          </a:r>
          <a:endParaRPr lang="en-US" sz="2100" kern="1200"/>
        </a:p>
      </dsp:txBody>
      <dsp:txXfrm>
        <a:off x="3168251" y="274996"/>
        <a:ext cx="2131497" cy="1323444"/>
      </dsp:txXfrm>
    </dsp:sp>
    <dsp:sp modelId="{F812FEBB-1B7C-4928-AD8F-02B55FBC846B}">
      <dsp:nvSpPr>
        <dsp:cNvPr id="0" name=""/>
        <dsp:cNvSpPr/>
      </dsp:nvSpPr>
      <dsp:spPr>
        <a:xfrm>
          <a:off x="2881094" y="2049790"/>
          <a:ext cx="2213845" cy="140579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1342F-2B93-45DD-8594-88F7224E2D3D}">
      <dsp:nvSpPr>
        <dsp:cNvPr id="0" name=""/>
        <dsp:cNvSpPr/>
      </dsp:nvSpPr>
      <dsp:spPr>
        <a:xfrm>
          <a:off x="3127077" y="2283474"/>
          <a:ext cx="2213845" cy="140579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“File-like” things.  In C it would be a FILE*</a:t>
          </a:r>
          <a:endParaRPr lang="en-US" sz="2100" kern="1200" dirty="0"/>
        </a:p>
      </dsp:txBody>
      <dsp:txXfrm>
        <a:off x="3168251" y="2324648"/>
        <a:ext cx="2131497" cy="1323444"/>
      </dsp:txXfrm>
    </dsp:sp>
    <dsp:sp modelId="{EB5DA50F-DDF3-4934-B794-FB9EB59ED684}">
      <dsp:nvSpPr>
        <dsp:cNvPr id="0" name=""/>
        <dsp:cNvSpPr/>
      </dsp:nvSpPr>
      <dsp:spPr>
        <a:xfrm>
          <a:off x="5586905" y="138"/>
          <a:ext cx="2213845" cy="140579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DDCC47-A3E7-4E7A-8678-D78F1D73FA3D}">
      <dsp:nvSpPr>
        <dsp:cNvPr id="0" name=""/>
        <dsp:cNvSpPr/>
      </dsp:nvSpPr>
      <dsp:spPr>
        <a:xfrm>
          <a:off x="5832888" y="233822"/>
          <a:ext cx="2213845" cy="140579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An enumerable sequence of data </a:t>
          </a:r>
          <a:endParaRPr lang="en-US" sz="2100" kern="1200"/>
        </a:p>
      </dsp:txBody>
      <dsp:txXfrm>
        <a:off x="5874062" y="274996"/>
        <a:ext cx="2131497" cy="1323444"/>
      </dsp:txXfrm>
    </dsp:sp>
    <dsp:sp modelId="{177CECA3-B959-4B39-82B0-2CC80173ACEB}">
      <dsp:nvSpPr>
        <dsp:cNvPr id="0" name=""/>
        <dsp:cNvSpPr/>
      </dsp:nvSpPr>
      <dsp:spPr>
        <a:xfrm>
          <a:off x="5586905" y="2049790"/>
          <a:ext cx="2213845" cy="140579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DF229-B71A-42B6-B6A6-1D20BADE10BB}">
      <dsp:nvSpPr>
        <dsp:cNvPr id="0" name=""/>
        <dsp:cNvSpPr/>
      </dsp:nvSpPr>
      <dsp:spPr>
        <a:xfrm>
          <a:off x="5832888" y="2283474"/>
          <a:ext cx="2213845" cy="140579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Something you can enumerate with foreach</a:t>
          </a:r>
          <a:endParaRPr lang="en-US" sz="2100" kern="1200"/>
        </a:p>
      </dsp:txBody>
      <dsp:txXfrm>
        <a:off x="5874062" y="2324648"/>
        <a:ext cx="2131497" cy="132344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368E2-1CC9-4D10-991B-AFD1DE00C0B8}">
      <dsp:nvSpPr>
        <dsp:cNvPr id="0" name=""/>
        <dsp:cNvSpPr/>
      </dsp:nvSpPr>
      <dsp:spPr>
        <a:xfrm>
          <a:off x="0" y="492"/>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772942-80E9-478B-88EC-C6912A6ED12C}">
      <dsp:nvSpPr>
        <dsp:cNvPr id="0" name=""/>
        <dsp:cNvSpPr/>
      </dsp:nvSpPr>
      <dsp:spPr>
        <a:xfrm>
          <a:off x="348965" y="260053"/>
          <a:ext cx="634482" cy="634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7EE308-BF78-48E0-90D2-ACF9481A3D73}">
      <dsp:nvSpPr>
        <dsp:cNvPr id="0" name=""/>
        <dsp:cNvSpPr/>
      </dsp:nvSpPr>
      <dsp:spPr>
        <a:xfrm>
          <a:off x="1332412" y="492"/>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844550">
            <a:lnSpc>
              <a:spcPct val="100000"/>
            </a:lnSpc>
            <a:spcBef>
              <a:spcPct val="0"/>
            </a:spcBef>
            <a:spcAft>
              <a:spcPct val="35000"/>
            </a:spcAft>
            <a:buNone/>
          </a:pPr>
          <a:r>
            <a:rPr lang="en-CA" sz="1900" kern="1200" dirty="0"/>
            <a:t>A class describes a particular type of object.</a:t>
          </a:r>
          <a:endParaRPr lang="en-US" sz="1900" kern="1200" dirty="0"/>
        </a:p>
      </dsp:txBody>
      <dsp:txXfrm>
        <a:off x="1332412" y="492"/>
        <a:ext cx="2858586" cy="1153604"/>
      </dsp:txXfrm>
    </dsp:sp>
    <dsp:sp modelId="{C3332D08-633E-4883-971E-4519857EB27A}">
      <dsp:nvSpPr>
        <dsp:cNvPr id="0" name=""/>
        <dsp:cNvSpPr/>
      </dsp:nvSpPr>
      <dsp:spPr>
        <a:xfrm>
          <a:off x="0" y="1442497"/>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F4433A-7DE9-46F2-A59C-FBD4183452C0}">
      <dsp:nvSpPr>
        <dsp:cNvPr id="0" name=""/>
        <dsp:cNvSpPr/>
      </dsp:nvSpPr>
      <dsp:spPr>
        <a:xfrm>
          <a:off x="348965" y="1702058"/>
          <a:ext cx="634482" cy="634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E7309-DE53-47B5-8B63-1ADCD5DA6978}">
      <dsp:nvSpPr>
        <dsp:cNvPr id="0" name=""/>
        <dsp:cNvSpPr/>
      </dsp:nvSpPr>
      <dsp:spPr>
        <a:xfrm>
          <a:off x="1332412" y="1442497"/>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844550">
            <a:lnSpc>
              <a:spcPct val="100000"/>
            </a:lnSpc>
            <a:spcBef>
              <a:spcPct val="0"/>
            </a:spcBef>
            <a:spcAft>
              <a:spcPct val="35000"/>
            </a:spcAft>
            <a:buNone/>
          </a:pPr>
          <a:r>
            <a:rPr lang="en-CA" sz="1900" kern="1200"/>
            <a:t>What data it contains</a:t>
          </a:r>
          <a:endParaRPr lang="en-US" sz="1900" kern="1200"/>
        </a:p>
      </dsp:txBody>
      <dsp:txXfrm>
        <a:off x="1332412" y="1442497"/>
        <a:ext cx="2858586" cy="1153604"/>
      </dsp:txXfrm>
    </dsp:sp>
    <dsp:sp modelId="{471050D8-213F-4944-9DFF-12AA897D7962}">
      <dsp:nvSpPr>
        <dsp:cNvPr id="0" name=""/>
        <dsp:cNvSpPr/>
      </dsp:nvSpPr>
      <dsp:spPr>
        <a:xfrm>
          <a:off x="0" y="2884503"/>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9FF50E-AB7F-4513-97B6-5A64D87C00E6}">
      <dsp:nvSpPr>
        <dsp:cNvPr id="0" name=""/>
        <dsp:cNvSpPr/>
      </dsp:nvSpPr>
      <dsp:spPr>
        <a:xfrm>
          <a:off x="348965" y="3144063"/>
          <a:ext cx="634482" cy="6344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3784D-B409-49C6-8CBA-0467CBCB160A}">
      <dsp:nvSpPr>
        <dsp:cNvPr id="0" name=""/>
        <dsp:cNvSpPr/>
      </dsp:nvSpPr>
      <dsp:spPr>
        <a:xfrm>
          <a:off x="1332412" y="2884503"/>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844550">
            <a:lnSpc>
              <a:spcPct val="100000"/>
            </a:lnSpc>
            <a:spcBef>
              <a:spcPct val="0"/>
            </a:spcBef>
            <a:spcAft>
              <a:spcPct val="35000"/>
            </a:spcAft>
            <a:buNone/>
          </a:pPr>
          <a:r>
            <a:rPr lang="en-CA" sz="1900" kern="1200" dirty="0"/>
            <a:t>What operations it has</a:t>
          </a:r>
          <a:endParaRPr lang="en-US" sz="1900" kern="1200" dirty="0"/>
        </a:p>
      </dsp:txBody>
      <dsp:txXfrm>
        <a:off x="1332412" y="2884503"/>
        <a:ext cx="2858586" cy="115360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B94B0-9B7F-40B5-BFAB-ECB4719C04FF}">
      <dsp:nvSpPr>
        <dsp:cNvPr id="0" name=""/>
        <dsp:cNvSpPr/>
      </dsp:nvSpPr>
      <dsp:spPr>
        <a:xfrm>
          <a:off x="0" y="492"/>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7DEF0-42E4-4A93-94A3-F47B1D0734D0}">
      <dsp:nvSpPr>
        <dsp:cNvPr id="0" name=""/>
        <dsp:cNvSpPr/>
      </dsp:nvSpPr>
      <dsp:spPr>
        <a:xfrm>
          <a:off x="348965" y="260053"/>
          <a:ext cx="634482" cy="634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D8CFDB-B628-427E-8C35-5353AE23CB52}">
      <dsp:nvSpPr>
        <dsp:cNvPr id="0" name=""/>
        <dsp:cNvSpPr/>
      </dsp:nvSpPr>
      <dsp:spPr>
        <a:xfrm>
          <a:off x="1332412" y="492"/>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622300">
            <a:lnSpc>
              <a:spcPct val="100000"/>
            </a:lnSpc>
            <a:spcBef>
              <a:spcPct val="0"/>
            </a:spcBef>
            <a:spcAft>
              <a:spcPct val="35000"/>
            </a:spcAft>
            <a:buNone/>
          </a:pPr>
          <a:r>
            <a:rPr lang="en-CA" sz="1400" kern="1200" dirty="0"/>
            <a:t>In Unity all scripts are classes that inherit from a Unity class called “</a:t>
          </a:r>
          <a:r>
            <a:rPr lang="en-CA" sz="1400" kern="1200" dirty="0" err="1"/>
            <a:t>MonoBehavior</a:t>
          </a:r>
          <a:r>
            <a:rPr lang="en-CA" sz="1400" kern="1200" dirty="0"/>
            <a:t>”.</a:t>
          </a:r>
          <a:endParaRPr lang="en-US" sz="1400" kern="1200" dirty="0"/>
        </a:p>
      </dsp:txBody>
      <dsp:txXfrm>
        <a:off x="1332412" y="492"/>
        <a:ext cx="2858586" cy="1153604"/>
      </dsp:txXfrm>
    </dsp:sp>
    <dsp:sp modelId="{D828A033-23AC-455C-BD7E-AC055C3AC520}">
      <dsp:nvSpPr>
        <dsp:cNvPr id="0" name=""/>
        <dsp:cNvSpPr/>
      </dsp:nvSpPr>
      <dsp:spPr>
        <a:xfrm>
          <a:off x="0" y="1442497"/>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13649-F8F5-4F92-AA1B-FEC719A527D6}">
      <dsp:nvSpPr>
        <dsp:cNvPr id="0" name=""/>
        <dsp:cNvSpPr/>
      </dsp:nvSpPr>
      <dsp:spPr>
        <a:xfrm>
          <a:off x="348965" y="1702058"/>
          <a:ext cx="634482" cy="634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0B8F2-6E47-416B-890C-83E1E8D8EB4A}">
      <dsp:nvSpPr>
        <dsp:cNvPr id="0" name=""/>
        <dsp:cNvSpPr/>
      </dsp:nvSpPr>
      <dsp:spPr>
        <a:xfrm>
          <a:off x="1332412" y="1442497"/>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622300">
            <a:lnSpc>
              <a:spcPct val="100000"/>
            </a:lnSpc>
            <a:spcBef>
              <a:spcPct val="0"/>
            </a:spcBef>
            <a:spcAft>
              <a:spcPct val="35000"/>
            </a:spcAft>
            <a:buNone/>
          </a:pPr>
          <a:r>
            <a:rPr lang="en-CA" sz="1400" kern="1200"/>
            <a:t>This means that the things that a MonoBehavior can do, and the values that it contains, are accessible to the new class. </a:t>
          </a:r>
          <a:endParaRPr lang="en-US" sz="1400" kern="1200"/>
        </a:p>
      </dsp:txBody>
      <dsp:txXfrm>
        <a:off x="1332412" y="1442497"/>
        <a:ext cx="2858586" cy="1153604"/>
      </dsp:txXfrm>
    </dsp:sp>
    <dsp:sp modelId="{79217B9B-BDA4-4C07-811C-77F0ADEC90A5}">
      <dsp:nvSpPr>
        <dsp:cNvPr id="0" name=""/>
        <dsp:cNvSpPr/>
      </dsp:nvSpPr>
      <dsp:spPr>
        <a:xfrm>
          <a:off x="0" y="2884503"/>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09FC9-E3C6-4EF0-818E-73B0D96ED6E5}">
      <dsp:nvSpPr>
        <dsp:cNvPr id="0" name=""/>
        <dsp:cNvSpPr/>
      </dsp:nvSpPr>
      <dsp:spPr>
        <a:xfrm>
          <a:off x="348965" y="3144063"/>
          <a:ext cx="634482" cy="6344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E8D065-3621-4D81-90BF-3465F8CDB15A}">
      <dsp:nvSpPr>
        <dsp:cNvPr id="0" name=""/>
        <dsp:cNvSpPr/>
      </dsp:nvSpPr>
      <dsp:spPr>
        <a:xfrm>
          <a:off x="1332412" y="2884503"/>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622300">
            <a:lnSpc>
              <a:spcPct val="100000"/>
            </a:lnSpc>
            <a:spcBef>
              <a:spcPct val="0"/>
            </a:spcBef>
            <a:spcAft>
              <a:spcPct val="35000"/>
            </a:spcAft>
            <a:buNone/>
          </a:pPr>
          <a:r>
            <a:rPr lang="en-CA" sz="1400" kern="1200" dirty="0"/>
            <a:t>This is called inheritance and is a feature of object-oriented programming (OOP).</a:t>
          </a:r>
          <a:endParaRPr lang="en-US" sz="1400" kern="1200" dirty="0"/>
        </a:p>
      </dsp:txBody>
      <dsp:txXfrm>
        <a:off x="1332412" y="2884503"/>
        <a:ext cx="2858586" cy="115360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047A1-6967-40E3-AFEC-D083C7A2E62B}">
      <dsp:nvSpPr>
        <dsp:cNvPr id="0" name=""/>
        <dsp:cNvSpPr/>
      </dsp:nvSpPr>
      <dsp:spPr>
        <a:xfrm>
          <a:off x="205509"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C6358A-0D19-4DF4-9CAE-B55B9949E762}">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E4FB6-7FCC-437A-AF74-9A17FA8FDD42}">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has its own way of doing things.</a:t>
          </a:r>
          <a:endParaRPr lang="en-US" sz="1600" kern="1200"/>
        </a:p>
      </dsp:txBody>
      <dsp:txXfrm>
        <a:off x="1312541" y="828340"/>
        <a:ext cx="2148945" cy="911674"/>
      </dsp:txXfrm>
    </dsp:sp>
    <dsp:sp modelId="{1248A6F3-92AD-4943-A081-A66C244EEC26}">
      <dsp:nvSpPr>
        <dsp:cNvPr id="0" name=""/>
        <dsp:cNvSpPr/>
      </dsp:nvSpPr>
      <dsp:spPr>
        <a:xfrm>
          <a:off x="3835925"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0C28F-E27F-4C27-B3A1-9B8D4112A40B}">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F82B4-3863-4933-8FEF-951F31C04A2A}">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has two separate math libraries (three if you count shader code)</a:t>
          </a:r>
          <a:endParaRPr lang="en-US" sz="1600" kern="1200"/>
        </a:p>
      </dsp:txBody>
      <dsp:txXfrm>
        <a:off x="4942957" y="828340"/>
        <a:ext cx="2148945" cy="911674"/>
      </dsp:txXfrm>
    </dsp:sp>
    <dsp:sp modelId="{D978EFED-3C88-4D57-978E-40632787FD7D}">
      <dsp:nvSpPr>
        <dsp:cNvPr id="0" name=""/>
        <dsp:cNvSpPr/>
      </dsp:nvSpPr>
      <dsp:spPr>
        <a:xfrm>
          <a:off x="7466341"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5362AA-82FB-4BE4-BC7A-E56E01D95DF1}">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12A6E-7E3E-49EC-88F4-925E16C5C591}">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is designed for creating games</a:t>
          </a:r>
          <a:endParaRPr lang="en-US" sz="1600" kern="1200"/>
        </a:p>
      </dsp:txBody>
      <dsp:txXfrm>
        <a:off x="8573374" y="828340"/>
        <a:ext cx="2148945" cy="911674"/>
      </dsp:txXfrm>
    </dsp:sp>
    <dsp:sp modelId="{AF4D6F4D-7A9C-4BFD-9294-3D335B59632B}">
      <dsp:nvSpPr>
        <dsp:cNvPr id="0" name=""/>
        <dsp:cNvSpPr/>
      </dsp:nvSpPr>
      <dsp:spPr>
        <a:xfrm>
          <a:off x="205509"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33975C-3E7F-4DD6-9BDD-FCEE0547DD4B}">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276BB9-A77C-4546-9F41-C60AC64CC4E4}">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has an expensive license </a:t>
          </a:r>
          <a:endParaRPr lang="en-US" sz="1600" kern="1200"/>
        </a:p>
      </dsp:txBody>
      <dsp:txXfrm>
        <a:off x="1312541" y="2452790"/>
        <a:ext cx="2148945" cy="911674"/>
      </dsp:txXfrm>
    </dsp:sp>
    <dsp:sp modelId="{530A21FC-A68E-4F7F-814E-8128A832B293}">
      <dsp:nvSpPr>
        <dsp:cNvPr id="0" name=""/>
        <dsp:cNvSpPr/>
      </dsp:nvSpPr>
      <dsp:spPr>
        <a:xfrm>
          <a:off x="3835925"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0234C8-6631-48AE-BD23-AAE882E66274}">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93214A-16CF-4B12-9689-216049EBBCAD}">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The library is only single-precision</a:t>
          </a:r>
          <a:endParaRPr lang="en-US" sz="1600" kern="1200"/>
        </a:p>
      </dsp:txBody>
      <dsp:txXfrm>
        <a:off x="4942957" y="2452790"/>
        <a:ext cx="2148945" cy="911674"/>
      </dsp:txXfrm>
    </dsp:sp>
    <dsp:sp modelId="{9659F356-2058-44D0-A7F2-79F6515D96E7}">
      <dsp:nvSpPr>
        <dsp:cNvPr id="0" name=""/>
        <dsp:cNvSpPr/>
      </dsp:nvSpPr>
      <dsp:spPr>
        <a:xfrm>
          <a:off x="7466341"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F54229-61A2-45C1-A5E4-3DA3135910D4}">
      <dsp:nvSpPr>
        <dsp:cNvPr id="0" name=""/>
        <dsp:cNvSpPr/>
      </dsp:nvSpPr>
      <dsp:spPr>
        <a:xfrm>
          <a:off x="7657792" y="2644242"/>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C81583-1C46-4869-B3FB-7D430BBBDAD8}">
      <dsp:nvSpPr>
        <dsp:cNvPr id="0" name=""/>
        <dsp:cNvSpPr/>
      </dsp:nvSpPr>
      <dsp:spPr>
        <a:xfrm>
          <a:off x="8573374"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Not designed for usage in CAE/CAD/BIM applications</a:t>
          </a:r>
          <a:endParaRPr lang="en-US" sz="1600" kern="1200"/>
        </a:p>
      </dsp:txBody>
      <dsp:txXfrm>
        <a:off x="8573374" y="2452790"/>
        <a:ext cx="2148945" cy="9116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BC17-59C2-4658-8F64-5FD142483D05}">
      <dsp:nvSpPr>
        <dsp:cNvPr id="0" name=""/>
        <dsp:cNvSpPr/>
      </dsp:nvSpPr>
      <dsp:spPr>
        <a:xfrm>
          <a:off x="607331" y="368734"/>
          <a:ext cx="1784250" cy="1784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0DB42-FFB1-4AA5-A12A-9CA3271A3C49}">
      <dsp:nvSpPr>
        <dsp:cNvPr id="0" name=""/>
        <dsp:cNvSpPr/>
      </dsp:nvSpPr>
      <dsp:spPr>
        <a:xfrm>
          <a:off x="987581" y="748984"/>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ACDB4C-CB7A-4F56-BCE7-F1DC5D43294C}">
      <dsp:nvSpPr>
        <dsp:cNvPr id="0" name=""/>
        <dsp:cNvSpPr/>
      </dsp:nvSpPr>
      <dsp:spPr>
        <a:xfrm>
          <a:off x="36956" y="2708735"/>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Provides a guarantee of safety during compilation</a:t>
          </a:r>
          <a:endParaRPr lang="en-US" sz="1700" kern="1200" dirty="0"/>
        </a:p>
      </dsp:txBody>
      <dsp:txXfrm>
        <a:off x="36956" y="2708735"/>
        <a:ext cx="2925000" cy="720000"/>
      </dsp:txXfrm>
    </dsp:sp>
    <dsp:sp modelId="{0BA736EB-0D75-4293-8AB2-DA6C8E24AE10}">
      <dsp:nvSpPr>
        <dsp:cNvPr id="0" name=""/>
        <dsp:cNvSpPr/>
      </dsp:nvSpPr>
      <dsp:spPr>
        <a:xfrm>
          <a:off x="4044206" y="368734"/>
          <a:ext cx="1784250" cy="1784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BE9EC-FF1E-43A9-A5A6-50FDF93DD61E}">
      <dsp:nvSpPr>
        <dsp:cNvPr id="0" name=""/>
        <dsp:cNvSpPr/>
      </dsp:nvSpPr>
      <dsp:spPr>
        <a:xfrm>
          <a:off x="4424456" y="748984"/>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AE11C6-13F6-49B5-9BDC-9953FD330968}">
      <dsp:nvSpPr>
        <dsp:cNvPr id="0" name=""/>
        <dsp:cNvSpPr/>
      </dsp:nvSpPr>
      <dsp:spPr>
        <a:xfrm>
          <a:off x="3473831" y="2708735"/>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Helps the compiler produce efficient code</a:t>
          </a:r>
          <a:endParaRPr lang="en-US" sz="1700" kern="1200" dirty="0"/>
        </a:p>
      </dsp:txBody>
      <dsp:txXfrm>
        <a:off x="3473831" y="2708735"/>
        <a:ext cx="2925000" cy="720000"/>
      </dsp:txXfrm>
    </dsp:sp>
    <dsp:sp modelId="{46C6AA3A-F4FB-421A-9123-AA4430482E18}">
      <dsp:nvSpPr>
        <dsp:cNvPr id="0" name=""/>
        <dsp:cNvSpPr/>
      </dsp:nvSpPr>
      <dsp:spPr>
        <a:xfrm>
          <a:off x="7481081" y="368734"/>
          <a:ext cx="1784250" cy="1784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B20B9C-030A-47B8-9270-5FE6B8E69014}">
      <dsp:nvSpPr>
        <dsp:cNvPr id="0" name=""/>
        <dsp:cNvSpPr/>
      </dsp:nvSpPr>
      <dsp:spPr>
        <a:xfrm>
          <a:off x="7861331" y="748984"/>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8048C6-0E43-42E9-BDC0-142EE65A5A86}">
      <dsp:nvSpPr>
        <dsp:cNvPr id="0" name=""/>
        <dsp:cNvSpPr/>
      </dsp:nvSpPr>
      <dsp:spPr>
        <a:xfrm>
          <a:off x="6910706" y="2708735"/>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Make a program more predictable </a:t>
          </a:r>
          <a:endParaRPr lang="en-US" sz="1700" kern="1200" dirty="0"/>
        </a:p>
      </dsp:txBody>
      <dsp:txXfrm>
        <a:off x="6910706" y="2708735"/>
        <a:ext cx="2925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8AD3C-1CA8-4505-A785-3FA1C031E673}">
      <dsp:nvSpPr>
        <dsp:cNvPr id="0" name=""/>
        <dsp:cNvSpPr/>
      </dsp:nvSpPr>
      <dsp:spPr>
        <a:xfrm rot="5400000">
          <a:off x="1110935" y="987930"/>
          <a:ext cx="1546756" cy="18646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BF26DDC-52FD-4016-BC66-97AB22AB3FD4}">
      <dsp:nvSpPr>
        <dsp:cNvPr id="0" name=""/>
        <dsp:cNvSpPr/>
      </dsp:nvSpPr>
      <dsp:spPr>
        <a:xfrm>
          <a:off x="1466407" y="279"/>
          <a:ext cx="2071799" cy="124307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Good tooling </a:t>
          </a:r>
          <a:endParaRPr lang="en-US" sz="2200" kern="1200" dirty="0"/>
        </a:p>
      </dsp:txBody>
      <dsp:txXfrm>
        <a:off x="1502816" y="36688"/>
        <a:ext cx="1998981" cy="1170261"/>
      </dsp:txXfrm>
    </dsp:sp>
    <dsp:sp modelId="{89AF25F6-C192-4AC4-8775-83FF46570C08}">
      <dsp:nvSpPr>
        <dsp:cNvPr id="0" name=""/>
        <dsp:cNvSpPr/>
      </dsp:nvSpPr>
      <dsp:spPr>
        <a:xfrm rot="5400000">
          <a:off x="1110935" y="2541780"/>
          <a:ext cx="1546756" cy="18646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94A41EC-0E97-40A5-9E02-7A2B595A6022}">
      <dsp:nvSpPr>
        <dsp:cNvPr id="0" name=""/>
        <dsp:cNvSpPr/>
      </dsp:nvSpPr>
      <dsp:spPr>
        <a:xfrm>
          <a:off x="1466407" y="1554129"/>
          <a:ext cx="2071799" cy="124307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Excellent standard library </a:t>
          </a:r>
          <a:endParaRPr lang="en-US" sz="2200" kern="1200" dirty="0"/>
        </a:p>
      </dsp:txBody>
      <dsp:txXfrm>
        <a:off x="1502816" y="1590538"/>
        <a:ext cx="1998981" cy="1170261"/>
      </dsp:txXfrm>
    </dsp:sp>
    <dsp:sp modelId="{2BFDFDD4-8BBF-4416-8027-A9892272AB91}">
      <dsp:nvSpPr>
        <dsp:cNvPr id="0" name=""/>
        <dsp:cNvSpPr/>
      </dsp:nvSpPr>
      <dsp:spPr>
        <a:xfrm>
          <a:off x="1887860" y="3318704"/>
          <a:ext cx="2748400" cy="18646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E0E5F36-FF14-4588-A564-3D7848E9CBB3}">
      <dsp:nvSpPr>
        <dsp:cNvPr id="0" name=""/>
        <dsp:cNvSpPr/>
      </dsp:nvSpPr>
      <dsp:spPr>
        <a:xfrm>
          <a:off x="1466407" y="3107978"/>
          <a:ext cx="2071799" cy="124307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Lots of 3</a:t>
          </a:r>
          <a:r>
            <a:rPr lang="en-CA" sz="2200" kern="1200" baseline="30000" dirty="0"/>
            <a:t>rd</a:t>
          </a:r>
          <a:r>
            <a:rPr lang="en-CA" sz="2200" kern="1200" dirty="0"/>
            <a:t> party libraries</a:t>
          </a:r>
          <a:endParaRPr lang="en-US" sz="2200" kern="1200" dirty="0"/>
        </a:p>
      </dsp:txBody>
      <dsp:txXfrm>
        <a:off x="1502816" y="3144387"/>
        <a:ext cx="1998981" cy="1170261"/>
      </dsp:txXfrm>
    </dsp:sp>
    <dsp:sp modelId="{D740E417-7C7A-4F11-A66B-2617FA613FBF}">
      <dsp:nvSpPr>
        <dsp:cNvPr id="0" name=""/>
        <dsp:cNvSpPr/>
      </dsp:nvSpPr>
      <dsp:spPr>
        <a:xfrm rot="16200000">
          <a:off x="3866428" y="2541780"/>
          <a:ext cx="1546756" cy="18646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0E71E13-1C13-4C36-AA2B-2EF7946A5601}">
      <dsp:nvSpPr>
        <dsp:cNvPr id="0" name=""/>
        <dsp:cNvSpPr/>
      </dsp:nvSpPr>
      <dsp:spPr>
        <a:xfrm>
          <a:off x="4221900" y="3107978"/>
          <a:ext cx="2071799" cy="124307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Easy to deploy </a:t>
          </a:r>
          <a:endParaRPr lang="en-US" sz="2200" kern="1200" dirty="0"/>
        </a:p>
      </dsp:txBody>
      <dsp:txXfrm>
        <a:off x="4258309" y="3144387"/>
        <a:ext cx="1998981" cy="1170261"/>
      </dsp:txXfrm>
    </dsp:sp>
    <dsp:sp modelId="{8737A0C0-D54D-4104-B9A3-C4D3386AF9F4}">
      <dsp:nvSpPr>
        <dsp:cNvPr id="0" name=""/>
        <dsp:cNvSpPr/>
      </dsp:nvSpPr>
      <dsp:spPr>
        <a:xfrm rot="16200000">
          <a:off x="3866428" y="987930"/>
          <a:ext cx="1546756" cy="18646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4DFF521-6BB2-46B1-8597-EDE962D1882A}">
      <dsp:nvSpPr>
        <dsp:cNvPr id="0" name=""/>
        <dsp:cNvSpPr/>
      </dsp:nvSpPr>
      <dsp:spPr>
        <a:xfrm>
          <a:off x="4221900" y="1554129"/>
          <a:ext cx="2071799" cy="124307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Cross-platform </a:t>
          </a:r>
          <a:endParaRPr lang="en-US" sz="2200" kern="1200" dirty="0"/>
        </a:p>
      </dsp:txBody>
      <dsp:txXfrm>
        <a:off x="4258309" y="1590538"/>
        <a:ext cx="1998981" cy="1170261"/>
      </dsp:txXfrm>
    </dsp:sp>
    <dsp:sp modelId="{4F42A310-1181-4525-A944-E8C0FFC1B725}">
      <dsp:nvSpPr>
        <dsp:cNvPr id="0" name=""/>
        <dsp:cNvSpPr/>
      </dsp:nvSpPr>
      <dsp:spPr>
        <a:xfrm>
          <a:off x="4643353" y="211006"/>
          <a:ext cx="2748400" cy="18646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969F1C0-2AF9-43AC-A7A0-8E304B97D4F4}">
      <dsp:nvSpPr>
        <dsp:cNvPr id="0" name=""/>
        <dsp:cNvSpPr/>
      </dsp:nvSpPr>
      <dsp:spPr>
        <a:xfrm>
          <a:off x="4221900" y="279"/>
          <a:ext cx="2071799" cy="124307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Good performance</a:t>
          </a:r>
          <a:endParaRPr lang="en-US" sz="2200" kern="1200" dirty="0"/>
        </a:p>
      </dsp:txBody>
      <dsp:txXfrm>
        <a:off x="4258309" y="36688"/>
        <a:ext cx="1998981" cy="1170261"/>
      </dsp:txXfrm>
    </dsp:sp>
    <dsp:sp modelId="{1813840C-04DA-4761-8318-EBC59D964CE1}">
      <dsp:nvSpPr>
        <dsp:cNvPr id="0" name=""/>
        <dsp:cNvSpPr/>
      </dsp:nvSpPr>
      <dsp:spPr>
        <a:xfrm rot="5400000">
          <a:off x="6621921" y="987930"/>
          <a:ext cx="1546756" cy="18646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6D430DD-C429-4D09-B53C-DBF0A40C8B09}">
      <dsp:nvSpPr>
        <dsp:cNvPr id="0" name=""/>
        <dsp:cNvSpPr/>
      </dsp:nvSpPr>
      <dsp:spPr>
        <a:xfrm>
          <a:off x="6977393" y="279"/>
          <a:ext cx="2071799" cy="124307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Stable  </a:t>
          </a:r>
          <a:endParaRPr lang="en-US" sz="2200" kern="1200" dirty="0"/>
        </a:p>
      </dsp:txBody>
      <dsp:txXfrm>
        <a:off x="7013802" y="36688"/>
        <a:ext cx="1998981" cy="1170261"/>
      </dsp:txXfrm>
    </dsp:sp>
    <dsp:sp modelId="{2C736B95-5398-4D02-A1B6-6A1C0085E91F}">
      <dsp:nvSpPr>
        <dsp:cNvPr id="0" name=""/>
        <dsp:cNvSpPr/>
      </dsp:nvSpPr>
      <dsp:spPr>
        <a:xfrm rot="5400000">
          <a:off x="6621921" y="2541780"/>
          <a:ext cx="1546756" cy="18646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3C380DF-BE96-4BC9-9AB3-B06E6E7493D7}">
      <dsp:nvSpPr>
        <dsp:cNvPr id="0" name=""/>
        <dsp:cNvSpPr/>
      </dsp:nvSpPr>
      <dsp:spPr>
        <a:xfrm>
          <a:off x="6977393" y="1554129"/>
          <a:ext cx="2071799" cy="124307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Good interoperability</a:t>
          </a:r>
          <a:endParaRPr lang="en-US" sz="2200" kern="1200" dirty="0"/>
        </a:p>
      </dsp:txBody>
      <dsp:txXfrm>
        <a:off x="7013802" y="1590538"/>
        <a:ext cx="1998981" cy="1170261"/>
      </dsp:txXfrm>
    </dsp:sp>
    <dsp:sp modelId="{090C992B-C0F7-445D-9688-4FBBD38EB9E4}">
      <dsp:nvSpPr>
        <dsp:cNvPr id="0" name=""/>
        <dsp:cNvSpPr/>
      </dsp:nvSpPr>
      <dsp:spPr>
        <a:xfrm>
          <a:off x="6977393" y="3107978"/>
          <a:ext cx="2071799" cy="124307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Convenient syntax</a:t>
          </a:r>
          <a:endParaRPr lang="en-US" sz="2200" kern="1200" dirty="0"/>
        </a:p>
      </dsp:txBody>
      <dsp:txXfrm>
        <a:off x="7013802" y="3144387"/>
        <a:ext cx="1998981" cy="11702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A2328-46FA-4F3E-A415-A22D2DACE405}">
      <dsp:nvSpPr>
        <dsp:cNvPr id="0" name=""/>
        <dsp:cNvSpPr/>
      </dsp:nvSpPr>
      <dsp:spPr>
        <a:xfrm>
          <a:off x="0" y="367947"/>
          <a:ext cx="6291714" cy="1436400"/>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307" tIns="395732" rIns="488307" bIns="135128" numCol="1" spcCol="1270" anchor="t" anchorCtr="0">
          <a:noAutofit/>
        </a:bodyPr>
        <a:lstStyle/>
        <a:p>
          <a:pPr marL="171450" lvl="1" indent="-171450" algn="l" defTabSz="844550">
            <a:lnSpc>
              <a:spcPct val="90000"/>
            </a:lnSpc>
            <a:spcBef>
              <a:spcPct val="0"/>
            </a:spcBef>
            <a:spcAft>
              <a:spcPct val="15000"/>
            </a:spcAft>
            <a:buChar char="•"/>
          </a:pPr>
          <a:r>
            <a:rPr lang="en-CA" sz="1900" kern="1200"/>
            <a:t>Writing to console</a:t>
          </a:r>
          <a:endParaRPr lang="en-US" sz="1900" kern="1200"/>
        </a:p>
        <a:p>
          <a:pPr marL="171450" lvl="1" indent="-171450" algn="l" defTabSz="844550">
            <a:lnSpc>
              <a:spcPct val="90000"/>
            </a:lnSpc>
            <a:spcBef>
              <a:spcPct val="0"/>
            </a:spcBef>
            <a:spcAft>
              <a:spcPct val="15000"/>
            </a:spcAft>
            <a:buChar char="•"/>
          </a:pPr>
          <a:r>
            <a:rPr lang="en-CA" sz="1900" kern="1200"/>
            <a:t>Main Entry point</a:t>
          </a:r>
          <a:endParaRPr lang="en-US" sz="1900" kern="1200"/>
        </a:p>
        <a:p>
          <a:pPr marL="171450" lvl="1" indent="-171450" algn="l" defTabSz="844550">
            <a:lnSpc>
              <a:spcPct val="90000"/>
            </a:lnSpc>
            <a:spcBef>
              <a:spcPct val="0"/>
            </a:spcBef>
            <a:spcAft>
              <a:spcPct val="15000"/>
            </a:spcAft>
            <a:buChar char="•"/>
          </a:pPr>
          <a:r>
            <a:rPr lang="en-CA" sz="1900" kern="1200" dirty="0"/>
            <a:t>Literal Constants</a:t>
          </a:r>
          <a:endParaRPr lang="en-US" sz="1900" kern="1200" dirty="0"/>
        </a:p>
      </dsp:txBody>
      <dsp:txXfrm>
        <a:off x="0" y="367947"/>
        <a:ext cx="6291714" cy="1436400"/>
      </dsp:txXfrm>
    </dsp:sp>
    <dsp:sp modelId="{26697595-4364-4ED7-A6F8-799B0DF50FA9}">
      <dsp:nvSpPr>
        <dsp:cNvPr id="0" name=""/>
        <dsp:cNvSpPr/>
      </dsp:nvSpPr>
      <dsp:spPr>
        <a:xfrm>
          <a:off x="314585" y="87507"/>
          <a:ext cx="4404199" cy="5608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68" tIns="0" rIns="166468" bIns="0" numCol="1" spcCol="1270" anchor="ctr" anchorCtr="0">
          <a:noAutofit/>
        </a:bodyPr>
        <a:lstStyle/>
        <a:p>
          <a:pPr marL="0" lvl="0" indent="0" algn="l" defTabSz="844550">
            <a:lnSpc>
              <a:spcPct val="90000"/>
            </a:lnSpc>
            <a:spcBef>
              <a:spcPct val="0"/>
            </a:spcBef>
            <a:spcAft>
              <a:spcPct val="35000"/>
            </a:spcAft>
            <a:buNone/>
          </a:pPr>
          <a:r>
            <a:rPr lang="en-CA" sz="1900" kern="1200"/>
            <a:t>Hello world</a:t>
          </a:r>
          <a:endParaRPr lang="en-US" sz="1900" kern="1200"/>
        </a:p>
      </dsp:txBody>
      <dsp:txXfrm>
        <a:off x="341965" y="114887"/>
        <a:ext cx="4349439" cy="506120"/>
      </dsp:txXfrm>
    </dsp:sp>
    <dsp:sp modelId="{230B69A1-E56D-48E2-8A22-EE96CCE42587}">
      <dsp:nvSpPr>
        <dsp:cNvPr id="0" name=""/>
        <dsp:cNvSpPr/>
      </dsp:nvSpPr>
      <dsp:spPr>
        <a:xfrm>
          <a:off x="0" y="2187387"/>
          <a:ext cx="6291714" cy="1436400"/>
        </a:xfrm>
        <a:prstGeom prst="rect">
          <a:avLst/>
        </a:prstGeom>
        <a:solidFill>
          <a:schemeClr val="lt1">
            <a:alpha val="90000"/>
            <a:hueOff val="0"/>
            <a:satOff val="0"/>
            <a:lumOff val="0"/>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307" tIns="395732" rIns="488307" bIns="135128" numCol="1" spcCol="1270" anchor="t" anchorCtr="0">
          <a:noAutofit/>
        </a:bodyPr>
        <a:lstStyle/>
        <a:p>
          <a:pPr marL="171450" lvl="1" indent="-171450" algn="l" defTabSz="844550">
            <a:lnSpc>
              <a:spcPct val="90000"/>
            </a:lnSpc>
            <a:spcBef>
              <a:spcPct val="0"/>
            </a:spcBef>
            <a:spcAft>
              <a:spcPct val="15000"/>
            </a:spcAft>
            <a:buChar char="•"/>
          </a:pPr>
          <a:r>
            <a:rPr lang="en-CA" sz="1900" kern="1200" dirty="0"/>
            <a:t>Reading from console</a:t>
          </a:r>
          <a:endParaRPr lang="en-US" sz="1900" kern="1200" dirty="0"/>
        </a:p>
        <a:p>
          <a:pPr marL="171450" lvl="1" indent="-171450" algn="l" defTabSz="844550">
            <a:lnSpc>
              <a:spcPct val="90000"/>
            </a:lnSpc>
            <a:spcBef>
              <a:spcPct val="0"/>
            </a:spcBef>
            <a:spcAft>
              <a:spcPct val="15000"/>
            </a:spcAft>
            <a:buChar char="•"/>
          </a:pPr>
          <a:r>
            <a:rPr lang="en-CA" sz="1900" kern="1200" dirty="0"/>
            <a:t>String interpolation</a:t>
          </a:r>
          <a:endParaRPr lang="en-US" sz="1900" kern="1200" dirty="0"/>
        </a:p>
        <a:p>
          <a:pPr marL="171450" lvl="1" indent="-171450" algn="l" defTabSz="844550">
            <a:lnSpc>
              <a:spcPct val="90000"/>
            </a:lnSpc>
            <a:spcBef>
              <a:spcPct val="0"/>
            </a:spcBef>
            <a:spcAft>
              <a:spcPct val="15000"/>
            </a:spcAft>
            <a:buChar char="•"/>
          </a:pPr>
          <a:r>
            <a:rPr lang="en-CA" sz="1900" kern="1200" dirty="0"/>
            <a:t>Variables </a:t>
          </a:r>
          <a:endParaRPr lang="en-US" sz="1900" kern="1200" dirty="0"/>
        </a:p>
      </dsp:txBody>
      <dsp:txXfrm>
        <a:off x="0" y="2187387"/>
        <a:ext cx="6291714" cy="1436400"/>
      </dsp:txXfrm>
    </dsp:sp>
    <dsp:sp modelId="{FF69DD0B-2992-4D8F-B4DF-CF2627B5BCA4}">
      <dsp:nvSpPr>
        <dsp:cNvPr id="0" name=""/>
        <dsp:cNvSpPr/>
      </dsp:nvSpPr>
      <dsp:spPr>
        <a:xfrm>
          <a:off x="314585" y="1906947"/>
          <a:ext cx="4404199" cy="56088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68" tIns="0" rIns="166468" bIns="0" numCol="1" spcCol="1270" anchor="ctr" anchorCtr="0">
          <a:noAutofit/>
        </a:bodyPr>
        <a:lstStyle/>
        <a:p>
          <a:pPr marL="0" lvl="0" indent="0" algn="l" defTabSz="844550">
            <a:lnSpc>
              <a:spcPct val="90000"/>
            </a:lnSpc>
            <a:spcBef>
              <a:spcPct val="0"/>
            </a:spcBef>
            <a:spcAft>
              <a:spcPct val="35000"/>
            </a:spcAft>
            <a:buNone/>
          </a:pPr>
          <a:r>
            <a:rPr lang="en-CA" sz="1900" kern="1200" dirty="0"/>
            <a:t>Hello who are you</a:t>
          </a:r>
          <a:endParaRPr lang="en-US" sz="1900" kern="1200" dirty="0"/>
        </a:p>
      </dsp:txBody>
      <dsp:txXfrm>
        <a:off x="341965" y="1934327"/>
        <a:ext cx="4349439" cy="506120"/>
      </dsp:txXfrm>
    </dsp:sp>
    <dsp:sp modelId="{71309745-F679-4094-B3C9-0F846B052F86}">
      <dsp:nvSpPr>
        <dsp:cNvPr id="0" name=""/>
        <dsp:cNvSpPr/>
      </dsp:nvSpPr>
      <dsp:spPr>
        <a:xfrm>
          <a:off x="0" y="4006827"/>
          <a:ext cx="6291714" cy="1436400"/>
        </a:xfrm>
        <a:prstGeom prst="rect">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307" tIns="395732" rIns="48830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Exceptions</a:t>
          </a:r>
        </a:p>
        <a:p>
          <a:pPr marL="171450" lvl="1" indent="-171450" algn="l" defTabSz="844550">
            <a:lnSpc>
              <a:spcPct val="90000"/>
            </a:lnSpc>
            <a:spcBef>
              <a:spcPct val="0"/>
            </a:spcBef>
            <a:spcAft>
              <a:spcPct val="15000"/>
            </a:spcAft>
            <a:buChar char="•"/>
          </a:pPr>
          <a:r>
            <a:rPr lang="en-US" sz="1900" kern="1200" dirty="0"/>
            <a:t>Command Line Argument</a:t>
          </a:r>
        </a:p>
        <a:p>
          <a:pPr marL="171450" lvl="1" indent="-171450" algn="l" defTabSz="844550">
            <a:lnSpc>
              <a:spcPct val="90000"/>
            </a:lnSpc>
            <a:spcBef>
              <a:spcPct val="0"/>
            </a:spcBef>
            <a:spcAft>
              <a:spcPct val="15000"/>
            </a:spcAft>
            <a:buChar char="•"/>
          </a:pPr>
          <a:r>
            <a:rPr lang="en-US" sz="1900" kern="1200" dirty="0"/>
            <a:t>Debugger</a:t>
          </a:r>
        </a:p>
      </dsp:txBody>
      <dsp:txXfrm>
        <a:off x="0" y="4006827"/>
        <a:ext cx="6291714" cy="1436400"/>
      </dsp:txXfrm>
    </dsp:sp>
    <dsp:sp modelId="{3FA117E3-8533-43FC-ACC2-6DA675A26658}">
      <dsp:nvSpPr>
        <dsp:cNvPr id="0" name=""/>
        <dsp:cNvSpPr/>
      </dsp:nvSpPr>
      <dsp:spPr>
        <a:xfrm>
          <a:off x="314585" y="3726387"/>
          <a:ext cx="4404199" cy="56088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68" tIns="0" rIns="166468" bIns="0" numCol="1" spcCol="1270" anchor="ctr" anchorCtr="0">
          <a:noAutofit/>
        </a:bodyPr>
        <a:lstStyle/>
        <a:p>
          <a:pPr marL="0" lvl="0" indent="0" algn="l" defTabSz="844550">
            <a:lnSpc>
              <a:spcPct val="90000"/>
            </a:lnSpc>
            <a:spcBef>
              <a:spcPct val="0"/>
            </a:spcBef>
            <a:spcAft>
              <a:spcPct val="35000"/>
            </a:spcAft>
            <a:buNone/>
          </a:pPr>
          <a:r>
            <a:rPr lang="en-US" sz="1900" kern="1200" dirty="0"/>
            <a:t>Hello Command Line</a:t>
          </a:r>
        </a:p>
      </dsp:txBody>
      <dsp:txXfrm>
        <a:off x="341965" y="3753767"/>
        <a:ext cx="4349439"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34D46-3817-4F13-B955-FD5054DBB185}">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87C085-E85D-41AF-B145-3C9FA764B311}">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CA" sz="4300" kern="1200"/>
            <a:t>During testing you can put it in the “Debug Properties”</a:t>
          </a:r>
          <a:endParaRPr lang="en-US" sz="4300" kern="1200"/>
        </a:p>
      </dsp:txBody>
      <dsp:txXfrm>
        <a:off x="602678" y="725825"/>
        <a:ext cx="4463730" cy="2771523"/>
      </dsp:txXfrm>
    </dsp:sp>
    <dsp:sp modelId="{19DE5511-B7A6-4E07-A40A-4F50026EBF52}">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2A0AF-2BF1-4FB7-923E-B4483037C73E}">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CA" sz="4300" kern="1200"/>
            <a:t>You can call it manually from command-line</a:t>
          </a:r>
          <a:endParaRPr lang="en-US" sz="4300" kern="1200"/>
        </a:p>
      </dsp:txBody>
      <dsp:txXfrm>
        <a:off x="6269123" y="725825"/>
        <a:ext cx="4463730" cy="27715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4CC45-4C7D-4D69-887F-D9CE9007E49D}">
      <dsp:nvSpPr>
        <dsp:cNvPr id="0" name=""/>
        <dsp:cNvSpPr/>
      </dsp:nvSpPr>
      <dsp:spPr>
        <a:xfrm>
          <a:off x="606456" y="0"/>
          <a:ext cx="5453920" cy="545392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9A806AD-EF33-4387-8CB3-9C6DCB02667F}">
      <dsp:nvSpPr>
        <dsp:cNvPr id="0" name=""/>
        <dsp:cNvSpPr/>
      </dsp:nvSpPr>
      <dsp:spPr>
        <a:xfrm>
          <a:off x="1124578" y="518122"/>
          <a:ext cx="2127028" cy="21270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a:t>They represent text in a computer program</a:t>
          </a:r>
          <a:endParaRPr lang="en-US" sz="2400" kern="1200"/>
        </a:p>
      </dsp:txBody>
      <dsp:txXfrm>
        <a:off x="1228411" y="621955"/>
        <a:ext cx="1919362" cy="1919362"/>
      </dsp:txXfrm>
    </dsp:sp>
    <dsp:sp modelId="{E6BCFF1A-0ACD-4DE8-BA98-14EE0D866E82}">
      <dsp:nvSpPr>
        <dsp:cNvPr id="0" name=""/>
        <dsp:cNvSpPr/>
      </dsp:nvSpPr>
      <dsp:spPr>
        <a:xfrm>
          <a:off x="3415225" y="518122"/>
          <a:ext cx="2127028" cy="21270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Are collections of 16-bit characters </a:t>
          </a:r>
          <a:endParaRPr lang="en-US" sz="2400" kern="1200" dirty="0"/>
        </a:p>
      </dsp:txBody>
      <dsp:txXfrm>
        <a:off x="3519058" y="621955"/>
        <a:ext cx="1919362" cy="1919362"/>
      </dsp:txXfrm>
    </dsp:sp>
    <dsp:sp modelId="{FBCB7999-9EFE-4378-9770-1A87237C35AD}">
      <dsp:nvSpPr>
        <dsp:cNvPr id="0" name=""/>
        <dsp:cNvSpPr/>
      </dsp:nvSpPr>
      <dsp:spPr>
        <a:xfrm>
          <a:off x="1124578" y="2808768"/>
          <a:ext cx="2127028" cy="21270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a:t>Can be indexed, they have a length </a:t>
          </a:r>
          <a:endParaRPr lang="en-US" sz="2400" kern="1200"/>
        </a:p>
      </dsp:txBody>
      <dsp:txXfrm>
        <a:off x="1228411" y="2912601"/>
        <a:ext cx="1919362" cy="1919362"/>
      </dsp:txXfrm>
    </dsp:sp>
    <dsp:sp modelId="{C6EE7BF9-ED37-40EB-9CF2-085182BE74DD}">
      <dsp:nvSpPr>
        <dsp:cNvPr id="0" name=""/>
        <dsp:cNvSpPr/>
      </dsp:nvSpPr>
      <dsp:spPr>
        <a:xfrm>
          <a:off x="3415225" y="2808768"/>
          <a:ext cx="2127028" cy="21270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a:t>Are immutable: cannot be changed</a:t>
          </a:r>
          <a:endParaRPr lang="en-US" sz="2400" kern="1200"/>
        </a:p>
      </dsp:txBody>
      <dsp:txXfrm>
        <a:off x="3519058" y="2912601"/>
        <a:ext cx="1919362" cy="19193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8.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D6DAE-2D74-48B0-9C35-DE064F99CC01}" type="datetimeFigureOut">
              <a:rPr lang="en-CA" smtClean="0"/>
              <a:t>2024-10-23</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60CE18-D4A9-4AAA-B61B-6A9F9C522D81}" type="slidenum">
              <a:rPr lang="en-CA" smtClean="0"/>
              <a:t>‹#›</a:t>
            </a:fld>
            <a:endParaRPr lang="en-CA" dirty="0"/>
          </a:p>
        </p:txBody>
      </p:sp>
    </p:spTree>
    <p:extLst>
      <p:ext uri="{BB962C8B-B14F-4D97-AF65-F5344CB8AC3E}">
        <p14:creationId xmlns:p14="http://schemas.microsoft.com/office/powerpoint/2010/main" val="194251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8</a:t>
            </a:fld>
            <a:endParaRPr lang="en-CA" dirty="0"/>
          </a:p>
        </p:txBody>
      </p:sp>
    </p:spTree>
    <p:extLst>
      <p:ext uri="{BB962C8B-B14F-4D97-AF65-F5344CB8AC3E}">
        <p14:creationId xmlns:p14="http://schemas.microsoft.com/office/powerpoint/2010/main" val="1942997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87</a:t>
            </a:fld>
            <a:endParaRPr lang="en-CA" dirty="0"/>
          </a:p>
        </p:txBody>
      </p:sp>
    </p:spTree>
    <p:extLst>
      <p:ext uri="{BB962C8B-B14F-4D97-AF65-F5344CB8AC3E}">
        <p14:creationId xmlns:p14="http://schemas.microsoft.com/office/powerpoint/2010/main" val="1865753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 operating system is one of the most complex software systems that you can develop.  </a:t>
            </a:r>
          </a:p>
          <a:p>
            <a:r>
              <a:rPr lang="en-CA" dirty="0"/>
              <a:t>This is the guide book for making Unix.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5159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Little differences add up. When I code review for my colleagues, they think I’m obsessive.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0235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you think is clear Is surprisingly confusing to other people. </a:t>
            </a:r>
          </a:p>
          <a:p>
            <a:r>
              <a:rPr lang="en-CA" dirty="0"/>
              <a:t>Describe the Problem, not the Solution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0942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Version to use? - When in doubt, use C# 7.3 and compile libraries with .NET Standard 2.0. Works with the widest range of tools and environments. Especially when you want to do plug-in development and support older Windows tools, or versions of Unity. </a:t>
            </a:r>
          </a:p>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109</a:t>
            </a:fld>
            <a:endParaRPr lang="en-CA" dirty="0"/>
          </a:p>
        </p:txBody>
      </p:sp>
    </p:spTree>
    <p:extLst>
      <p:ext uri="{BB962C8B-B14F-4D97-AF65-F5344CB8AC3E}">
        <p14:creationId xmlns:p14="http://schemas.microsoft.com/office/powerpoint/2010/main" val="49851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https://learn.microsoft.com/en-us/dotnet/api/system.collections.generic.ienumerable-1?view=net-8.0</a:t>
            </a:r>
          </a:p>
        </p:txBody>
      </p:sp>
      <p:sp>
        <p:nvSpPr>
          <p:cNvPr id="4" name="Slide Number Placeholder 3"/>
          <p:cNvSpPr>
            <a:spLocks noGrp="1"/>
          </p:cNvSpPr>
          <p:nvPr>
            <p:ph type="sldNum" sz="quarter" idx="5"/>
          </p:nvPr>
        </p:nvSpPr>
        <p:spPr/>
        <p:txBody>
          <a:bodyPr/>
          <a:lstStyle/>
          <a:p>
            <a:fld id="{B460CE18-D4A9-4AAA-B61B-6A9F9C522D81}" type="slidenum">
              <a:rPr lang="en-CA" smtClean="0"/>
              <a:t>117</a:t>
            </a:fld>
            <a:endParaRPr lang="en-CA" dirty="0"/>
          </a:p>
        </p:txBody>
      </p:sp>
    </p:spTree>
    <p:extLst>
      <p:ext uri="{BB962C8B-B14F-4D97-AF65-F5344CB8AC3E}">
        <p14:creationId xmlns:p14="http://schemas.microsoft.com/office/powerpoint/2010/main" val="3283452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12</a:t>
            </a:fld>
            <a:endParaRPr lang="en-CA"/>
          </a:p>
        </p:txBody>
      </p:sp>
    </p:spTree>
    <p:extLst>
      <p:ext uri="{BB962C8B-B14F-4D97-AF65-F5344CB8AC3E}">
        <p14:creationId xmlns:p14="http://schemas.microsoft.com/office/powerpoint/2010/main" val="4222902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13</a:t>
            </a:fld>
            <a:endParaRPr lang="en-CA"/>
          </a:p>
        </p:txBody>
      </p:sp>
    </p:spTree>
    <p:extLst>
      <p:ext uri="{BB962C8B-B14F-4D97-AF65-F5344CB8AC3E}">
        <p14:creationId xmlns:p14="http://schemas.microsoft.com/office/powerpoint/2010/main" val="168026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are all easily expressed in code, using Chat GPT. </a:t>
            </a:r>
          </a:p>
        </p:txBody>
      </p:sp>
      <p:sp>
        <p:nvSpPr>
          <p:cNvPr id="4" name="Slide Number Placeholder 3"/>
          <p:cNvSpPr>
            <a:spLocks noGrp="1"/>
          </p:cNvSpPr>
          <p:nvPr>
            <p:ph type="sldNum" sz="quarter" idx="5"/>
          </p:nvPr>
        </p:nvSpPr>
        <p:spPr/>
        <p:txBody>
          <a:bodyPr/>
          <a:lstStyle/>
          <a:p>
            <a:fld id="{B460CE18-D4A9-4AAA-B61B-6A9F9C522D81}" type="slidenum">
              <a:rPr lang="en-CA" smtClean="0"/>
              <a:t>21</a:t>
            </a:fld>
            <a:endParaRPr lang="en-CA"/>
          </a:p>
        </p:txBody>
      </p:sp>
    </p:spTree>
    <p:extLst>
      <p:ext uri="{BB962C8B-B14F-4D97-AF65-F5344CB8AC3E}">
        <p14:creationId xmlns:p14="http://schemas.microsoft.com/office/powerpoint/2010/main" val="120610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 it clear what we do, if we can’t change it?</a:t>
            </a:r>
          </a:p>
        </p:txBody>
      </p:sp>
      <p:sp>
        <p:nvSpPr>
          <p:cNvPr id="4" name="Slide Number Placeholder 3"/>
          <p:cNvSpPr>
            <a:spLocks noGrp="1"/>
          </p:cNvSpPr>
          <p:nvPr>
            <p:ph type="sldNum" sz="quarter" idx="5"/>
          </p:nvPr>
        </p:nvSpPr>
        <p:spPr/>
        <p:txBody>
          <a:bodyPr/>
          <a:lstStyle/>
          <a:p>
            <a:fld id="{B460CE18-D4A9-4AAA-B61B-6A9F9C522D81}" type="slidenum">
              <a:rPr lang="en-CA" smtClean="0"/>
              <a:t>22</a:t>
            </a:fld>
            <a:endParaRPr lang="en-CA"/>
          </a:p>
        </p:txBody>
      </p:sp>
    </p:spTree>
    <p:extLst>
      <p:ext uri="{BB962C8B-B14F-4D97-AF65-F5344CB8AC3E}">
        <p14:creationId xmlns:p14="http://schemas.microsoft.com/office/powerpoint/2010/main" val="3791468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 this enough information? How do we go about tacking this?</a:t>
            </a:r>
          </a:p>
        </p:txBody>
      </p:sp>
      <p:sp>
        <p:nvSpPr>
          <p:cNvPr id="4" name="Slide Number Placeholder 3"/>
          <p:cNvSpPr>
            <a:spLocks noGrp="1"/>
          </p:cNvSpPr>
          <p:nvPr>
            <p:ph type="sldNum" sz="quarter" idx="5"/>
          </p:nvPr>
        </p:nvSpPr>
        <p:spPr/>
        <p:txBody>
          <a:bodyPr/>
          <a:lstStyle/>
          <a:p>
            <a:fld id="{B460CE18-D4A9-4AAA-B61B-6A9F9C522D81}" type="slidenum">
              <a:rPr lang="en-CA" smtClean="0"/>
              <a:t>25</a:t>
            </a:fld>
            <a:endParaRPr lang="en-CA" dirty="0"/>
          </a:p>
        </p:txBody>
      </p:sp>
    </p:spTree>
    <p:extLst>
      <p:ext uri="{BB962C8B-B14F-4D97-AF65-F5344CB8AC3E}">
        <p14:creationId xmlns:p14="http://schemas.microsoft.com/office/powerpoint/2010/main" val="110977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8E9EF-878C-EE3A-45C0-4B15E74C3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289F18-2BB2-B3E0-A5AC-8E692DFF8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99F00-AA5E-7854-0844-B3B184DE0587}"/>
              </a:ext>
            </a:extLst>
          </p:cNvPr>
          <p:cNvSpPr>
            <a:spLocks noGrp="1"/>
          </p:cNvSpPr>
          <p:nvPr>
            <p:ph type="body" idx="1"/>
          </p:nvPr>
        </p:nvSpPr>
        <p:spPr/>
        <p:txBody>
          <a:bodyPr/>
          <a:lstStyle/>
          <a:p>
            <a:r>
              <a:rPr lang="en-CA" dirty="0"/>
              <a:t>I used the word “collection” earlier. </a:t>
            </a:r>
          </a:p>
        </p:txBody>
      </p:sp>
      <p:sp>
        <p:nvSpPr>
          <p:cNvPr id="4" name="Slide Number Placeholder 3">
            <a:extLst>
              <a:ext uri="{FF2B5EF4-FFF2-40B4-BE49-F238E27FC236}">
                <a16:creationId xmlns:a16="http://schemas.microsoft.com/office/drawing/2014/main" id="{F4023A51-15C2-8223-0F90-D397303F55A5}"/>
              </a:ext>
            </a:extLst>
          </p:cNvPr>
          <p:cNvSpPr>
            <a:spLocks noGrp="1"/>
          </p:cNvSpPr>
          <p:nvPr>
            <p:ph type="sldNum" sz="quarter" idx="5"/>
          </p:nvPr>
        </p:nvSpPr>
        <p:spPr/>
        <p:txBody>
          <a:bodyPr/>
          <a:lstStyle/>
          <a:p>
            <a:fld id="{B460CE18-D4A9-4AAA-B61B-6A9F9C522D81}" type="slidenum">
              <a:rPr lang="en-CA" smtClean="0"/>
              <a:t>29</a:t>
            </a:fld>
            <a:endParaRPr lang="en-CA"/>
          </a:p>
        </p:txBody>
      </p:sp>
    </p:spTree>
    <p:extLst>
      <p:ext uri="{BB962C8B-B14F-4D97-AF65-F5344CB8AC3E}">
        <p14:creationId xmlns:p14="http://schemas.microsoft.com/office/powerpoint/2010/main" val="274636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 operating system is one of the most complex software systems that you can develop.  </a:t>
            </a:r>
          </a:p>
          <a:p>
            <a:r>
              <a:rPr lang="en-CA" dirty="0"/>
              <a:t>This is the guide book for making Unix.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5159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are going to do this together, once everyone has it installed. </a:t>
            </a:r>
          </a:p>
        </p:txBody>
      </p:sp>
      <p:sp>
        <p:nvSpPr>
          <p:cNvPr id="4" name="Slide Number Placeholder 3"/>
          <p:cNvSpPr>
            <a:spLocks noGrp="1"/>
          </p:cNvSpPr>
          <p:nvPr>
            <p:ph type="sldNum" sz="quarter" idx="5"/>
          </p:nvPr>
        </p:nvSpPr>
        <p:spPr/>
        <p:txBody>
          <a:bodyPr/>
          <a:lstStyle/>
          <a:p>
            <a:fld id="{B460CE18-D4A9-4AAA-B61B-6A9F9C522D81}" type="slidenum">
              <a:rPr lang="en-CA" smtClean="0"/>
              <a:t>48</a:t>
            </a:fld>
            <a:endParaRPr lang="en-CA" dirty="0"/>
          </a:p>
        </p:txBody>
      </p:sp>
    </p:spTree>
    <p:extLst>
      <p:ext uri="{BB962C8B-B14F-4D97-AF65-F5344CB8AC3E}">
        <p14:creationId xmlns:p14="http://schemas.microsoft.com/office/powerpoint/2010/main" val="2893961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2BE50-70DF-8323-8DBB-679FFD0F68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EAFF7F8-4268-0CC0-F3D1-A48312CBEB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215A685-C3DE-0BED-A533-386141BE6C71}"/>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60ABE09D-2B5D-AF3A-1AA9-BEADDDB4C3B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AFED885-4098-1B4E-4505-85ED8117B4A5}"/>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323275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07F4-723C-108D-4829-D6F26F4C2B3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3C5F3C2-D2A7-1F8A-EFFF-6B7E4D620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64B16C-AF50-CD0C-42DD-518000B2E42C}"/>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D87AAD21-78C6-EE0F-6982-A41E572CADD5}"/>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AB7F52DF-66CB-14D4-9FA2-E6BE8B7D77F1}"/>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3128652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AC609B-BB33-0DC4-DBFF-5CAA1AFAE8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27977FD-B4F2-D5B7-11D0-B303C9B374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7637C9E-38FD-ACBD-8AD8-C34E1BBCAA46}"/>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789C4B5F-3167-DE65-DBD3-796A8513029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344B75CA-81B4-70FF-2B7B-589251825AED}"/>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2448186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2564559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359765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1497252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4259606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1046064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1379664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3444533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3916172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4519-51C0-8CD3-0CBD-DEC6F843B91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E11C0C0-7B36-259C-BEA0-4DA8BC9EFF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9CF32A-C7E4-D0B2-868D-0AAF685D3B74}"/>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673052AB-C041-6E82-8CD0-6C3A4FD6AC0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87CC9B1-3121-BA3E-6CFF-C9083863EB93}"/>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1758190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3491568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2754112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2958315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2315-7719-0533-278F-AA33DCEEE4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0519892-374F-4F5D-9D0C-3D206FC54E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EB11E4-19BF-E04F-B399-8CC847B6163F}"/>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A6F6B161-08A8-5962-2D78-7F956A1BB7EF}"/>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E9D6E8C-24DA-389F-F0D3-F0E932BBE4A7}"/>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1378082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03D7-2664-9DE9-E7DB-01995714DD2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0E4B96F-9326-F3DD-248E-5E19C5802A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9248944-B92F-BBB5-5DAC-518A8FD77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F8EFD85-6DE0-B5C8-2C6C-5E23E480A955}"/>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6" name="Footer Placeholder 5">
            <a:extLst>
              <a:ext uri="{FF2B5EF4-FFF2-40B4-BE49-F238E27FC236}">
                <a16:creationId xmlns:a16="http://schemas.microsoft.com/office/drawing/2014/main" id="{4EF532D3-E8B7-8A2E-FFBD-9D5515A33DF4}"/>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528AB689-A78F-C462-9D8F-F8DD9067E470}"/>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267318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D6D81-2E25-156A-B013-DF47A18295D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0F264E-FBAC-2C37-3EFE-801303DFB3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1B05C-3D23-7EB0-0857-06089D346D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DA6D928-E17F-28BD-E888-B63555F5B5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4C9167-BF94-2203-3205-7913B3BD24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9AE0D3D-B3E7-E0A2-6323-27871B85408D}"/>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8" name="Footer Placeholder 7">
            <a:extLst>
              <a:ext uri="{FF2B5EF4-FFF2-40B4-BE49-F238E27FC236}">
                <a16:creationId xmlns:a16="http://schemas.microsoft.com/office/drawing/2014/main" id="{829E6D8D-DCAB-5394-8CBF-234E7A0B29E5}"/>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EDFECA9B-76F6-2EC8-EE71-CEBED48353A8}"/>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20781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E103-A626-D4D3-8A9C-3F9AF5C8261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9315E4A-3FB7-701B-B699-A0C16CB892A6}"/>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4" name="Footer Placeholder 3">
            <a:extLst>
              <a:ext uri="{FF2B5EF4-FFF2-40B4-BE49-F238E27FC236}">
                <a16:creationId xmlns:a16="http://schemas.microsoft.com/office/drawing/2014/main" id="{F8F6404A-CD6D-CDBB-366A-704BA24AB2F1}"/>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839BFC8-3DED-8FB9-9004-A81E9658098E}"/>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1785382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CEBED-563F-8BB5-7BD3-D25EEA74275D}"/>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3" name="Footer Placeholder 2">
            <a:extLst>
              <a:ext uri="{FF2B5EF4-FFF2-40B4-BE49-F238E27FC236}">
                <a16:creationId xmlns:a16="http://schemas.microsoft.com/office/drawing/2014/main" id="{1A32E86C-1F1B-2DA4-F6D5-37C2522A087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86DE9CF3-0119-C738-8D5A-369138564BFA}"/>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3468727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FD8D-7712-168F-AED5-07EF7448D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4D57E22-5A4F-A6B6-6E0F-6594EA454A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4239DE4-69F9-845B-78D1-D423A7B34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F9E9A-CFA5-415E-6ADD-5FE2083A7C0D}"/>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6" name="Footer Placeholder 5">
            <a:extLst>
              <a:ext uri="{FF2B5EF4-FFF2-40B4-BE49-F238E27FC236}">
                <a16:creationId xmlns:a16="http://schemas.microsoft.com/office/drawing/2014/main" id="{5307AD11-8BE0-1277-D2A1-E8A0653E147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F6BAD9E-A1B1-F7B2-2582-CAD61F5BDD0C}"/>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2806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79DA6-D5B9-9DF1-382D-66719DC6FB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2DADF99-CF92-3447-B893-874A06CC6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BE05318C-88A5-6091-F6C9-1E2A3686A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5CB4A-322B-C1B6-C5AB-85A9F2DB576B}"/>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6" name="Footer Placeholder 5">
            <a:extLst>
              <a:ext uri="{FF2B5EF4-FFF2-40B4-BE49-F238E27FC236}">
                <a16:creationId xmlns:a16="http://schemas.microsoft.com/office/drawing/2014/main" id="{2AA2D076-E536-58C3-3066-BA6CE017666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F7C2496E-EC67-867A-7CD9-8213A5B7DC8D}"/>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27003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E9CA50-4E73-B8E6-2C96-986A2BEB6A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DAD2438-8EDF-1CF2-7B06-3B6FCABEB1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D69E795-E822-C12F-91D5-E3D959BAC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D9F293DE-BECB-3C8A-B849-A9AD50F5D4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dirty="0"/>
          </a:p>
        </p:txBody>
      </p:sp>
      <p:sp>
        <p:nvSpPr>
          <p:cNvPr id="6" name="Slide Number Placeholder 5">
            <a:extLst>
              <a:ext uri="{FF2B5EF4-FFF2-40B4-BE49-F238E27FC236}">
                <a16:creationId xmlns:a16="http://schemas.microsoft.com/office/drawing/2014/main" id="{5EE7BB13-735B-7699-F452-8E47EF1DFE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20EB59-9EC8-4C1E-AAD8-4BE3222677DB}" type="slidenum">
              <a:rPr lang="en-CA" smtClean="0"/>
              <a:t>‹#›</a:t>
            </a:fld>
            <a:endParaRPr lang="en-CA" dirty="0"/>
          </a:p>
        </p:txBody>
      </p:sp>
    </p:spTree>
    <p:extLst>
      <p:ext uri="{BB962C8B-B14F-4D97-AF65-F5344CB8AC3E}">
        <p14:creationId xmlns:p14="http://schemas.microsoft.com/office/powerpoint/2010/main" val="1891577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5923C1-797F-48B5-8BFF-883C9249959D}" type="datetimeFigureOut">
              <a:rPr lang="en-CA" smtClean="0"/>
              <a:t>2024-10-23</a:t>
            </a:fld>
            <a:endParaRPr lang="en-CA"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473CDC-D6E4-428F-8A9D-3F47DF8984BF}" type="slidenum">
              <a:rPr lang="en-CA" smtClean="0"/>
              <a:t>‹#›</a:t>
            </a:fld>
            <a:endParaRPr lang="en-CA" dirty="0"/>
          </a:p>
        </p:txBody>
      </p:sp>
    </p:spTree>
    <p:extLst>
      <p:ext uri="{BB962C8B-B14F-4D97-AF65-F5344CB8AC3E}">
        <p14:creationId xmlns:p14="http://schemas.microsoft.com/office/powerpoint/2010/main" val="2290067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1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0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13.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13.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1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44.xml"/><Relationship Id="rId7" Type="http://schemas.openxmlformats.org/officeDocument/2006/relationships/image" Target="../media/image185.png"/><Relationship Id="rId2" Type="http://schemas.openxmlformats.org/officeDocument/2006/relationships/diagramData" Target="../diagrams/data44.xml"/><Relationship Id="rId1" Type="http://schemas.openxmlformats.org/officeDocument/2006/relationships/slideLayout" Target="../slideLayouts/slideLayout13.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2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45.xml"/><Relationship Id="rId7" Type="http://schemas.openxmlformats.org/officeDocument/2006/relationships/image" Target="../media/image185.png"/><Relationship Id="rId2" Type="http://schemas.openxmlformats.org/officeDocument/2006/relationships/diagramData" Target="../diagrams/data45.xml"/><Relationship Id="rId1" Type="http://schemas.openxmlformats.org/officeDocument/2006/relationships/slideLayout" Target="../slideLayouts/slideLayout13.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2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13.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mailto:$@%22%5E#{id}\W*=\W*(.*)$"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dotnet/api/system.diagnostics.processstartinfo.redirectstandardinput" TargetMode="External"/><Relationship Id="rId2" Type="http://schemas.openxmlformats.org/officeDocument/2006/relationships/hyperlink" Target="https://learn.microsoft.com/en-us/dotnet/api/system.diagnostics.processstartinfo?view=net-7.0" TargetMode="External"/><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hyperlink" Target="https://learn.microsoft.com/en-us/dotnet/api/system.console.setout" TargetMode="External"/><Relationship Id="rId4" Type="http://schemas.openxmlformats.org/officeDocument/2006/relationships/hyperlink" Target="https://learn.microsoft.com/en-us/dotnet/api/system.diagnostics.processstartinfo.redirectstandardoutput"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learn.microsoft.com/en-us/dotnet/api/system.io.streamreader?view=net-7.0" TargetMode="External"/><Relationship Id="rId2" Type="http://schemas.openxmlformats.org/officeDocument/2006/relationships/hyperlink" Target="https://learn.microsoft.com/en-us/dotnet/api/system.io.streamwriter?view=net-7.0" TargetMode="External"/><Relationship Id="rId1" Type="http://schemas.openxmlformats.org/officeDocument/2006/relationships/slideLayout" Target="../slideLayouts/slideLayout2.xml"/><Relationship Id="rId5" Type="http://schemas.openxmlformats.org/officeDocument/2006/relationships/hyperlink" Target="https://learn.microsoft.com/en-us/dotnet/api/system.console.readline?view=net-7.0" TargetMode="External"/><Relationship Id="rId4" Type="http://schemas.openxmlformats.org/officeDocument/2006/relationships/hyperlink" Target="https://learn.microsoft.com/en-us/dotnet/api/system.console.writeline"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xkcd.com/1316/" TargetMode="Externa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learn.microsoft.com/en-us/visualstudio/debugger/watch-and-quickwatch-windows?view=vs-2022+"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8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8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8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9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CF9D-1D9A-1811-EC42-2AD2898F72EC}"/>
              </a:ext>
            </a:extLst>
          </p:cNvPr>
          <p:cNvSpPr>
            <a:spLocks noGrp="1"/>
          </p:cNvSpPr>
          <p:nvPr>
            <p:ph type="title"/>
          </p:nvPr>
        </p:nvSpPr>
        <p:spPr/>
        <p:txBody>
          <a:bodyPr/>
          <a:lstStyle/>
          <a:p>
            <a:r>
              <a:rPr lang="en-CA" dirty="0"/>
              <a:t>About this Class</a:t>
            </a:r>
          </a:p>
        </p:txBody>
      </p:sp>
      <p:graphicFrame>
        <p:nvGraphicFramePr>
          <p:cNvPr id="5" name="Content Placeholder 2">
            <a:extLst>
              <a:ext uri="{FF2B5EF4-FFF2-40B4-BE49-F238E27FC236}">
                <a16:creationId xmlns:a16="http://schemas.microsoft.com/office/drawing/2014/main" id="{450B74C4-91C3-6306-8DF4-F852616BE41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953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E575-ECFD-3DFD-9C0D-616C355F1C2B}"/>
              </a:ext>
            </a:extLst>
          </p:cNvPr>
          <p:cNvSpPr>
            <a:spLocks noGrp="1"/>
          </p:cNvSpPr>
          <p:nvPr>
            <p:ph type="title"/>
          </p:nvPr>
        </p:nvSpPr>
        <p:spPr>
          <a:xfrm>
            <a:off x="1143000" y="609600"/>
            <a:ext cx="9875520" cy="1356360"/>
          </a:xfrm>
        </p:spPr>
        <p:txBody>
          <a:bodyPr>
            <a:normAutofit/>
          </a:bodyPr>
          <a:lstStyle/>
          <a:p>
            <a:r>
              <a:rPr lang="en-CA" dirty="0"/>
              <a:t>What is the point of static typing?</a:t>
            </a:r>
          </a:p>
        </p:txBody>
      </p:sp>
      <p:graphicFrame>
        <p:nvGraphicFramePr>
          <p:cNvPr id="5" name="Content Placeholder 2">
            <a:extLst>
              <a:ext uri="{FF2B5EF4-FFF2-40B4-BE49-F238E27FC236}">
                <a16:creationId xmlns:a16="http://schemas.microsoft.com/office/drawing/2014/main" id="{63171593-6D81-C1B0-B967-AE03553F3C3A}"/>
              </a:ext>
            </a:extLst>
          </p:cNvPr>
          <p:cNvGraphicFramePr>
            <a:graphicFrameLocks noGrp="1"/>
          </p:cNvGraphicFramePr>
          <p:nvPr>
            <p:ph idx="1"/>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252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1E526-F1FA-111F-5D77-7B7603E40C97}"/>
              </a:ext>
            </a:extLst>
          </p:cNvPr>
          <p:cNvSpPr>
            <a:spLocks noGrp="1"/>
          </p:cNvSpPr>
          <p:nvPr>
            <p:ph type="title"/>
          </p:nvPr>
        </p:nvSpPr>
        <p:spPr/>
        <p:txBody>
          <a:bodyPr/>
          <a:lstStyle/>
          <a:p>
            <a:r>
              <a:rPr lang="en-CA" dirty="0"/>
              <a:t>More Data Structures</a:t>
            </a:r>
          </a:p>
        </p:txBody>
      </p:sp>
      <p:sp>
        <p:nvSpPr>
          <p:cNvPr id="3" name="Content Placeholder 2">
            <a:extLst>
              <a:ext uri="{FF2B5EF4-FFF2-40B4-BE49-F238E27FC236}">
                <a16:creationId xmlns:a16="http://schemas.microsoft.com/office/drawing/2014/main" id="{18C4FC89-10E3-A90D-AF88-2455CC2E69D4}"/>
              </a:ext>
            </a:extLst>
          </p:cNvPr>
          <p:cNvSpPr>
            <a:spLocks noGrp="1"/>
          </p:cNvSpPr>
          <p:nvPr>
            <p:ph idx="1"/>
          </p:nvPr>
        </p:nvSpPr>
        <p:spPr/>
        <p:txBody>
          <a:bodyPr/>
          <a:lstStyle/>
          <a:p>
            <a:r>
              <a:rPr lang="en-CA" dirty="0"/>
              <a:t>If you are passing around multiple parameters</a:t>
            </a:r>
          </a:p>
          <a:p>
            <a:r>
              <a:rPr lang="en-CA" dirty="0"/>
              <a:t>Why not bundle them together? </a:t>
            </a:r>
          </a:p>
          <a:p>
            <a:r>
              <a:rPr lang="en-CA" dirty="0"/>
              <a:t>Instead of:</a:t>
            </a:r>
            <a:br>
              <a:rPr lang="en-CA" dirty="0"/>
            </a:br>
            <a:br>
              <a:rPr lang="en-CA" dirty="0"/>
            </a:br>
            <a:endParaRPr lang="en-CA" dirty="0"/>
          </a:p>
          <a:p>
            <a:r>
              <a:rPr lang="en-CA" dirty="0"/>
              <a:t>Do this</a:t>
            </a:r>
            <a:br>
              <a:rPr lang="en-CA" dirty="0"/>
            </a:br>
            <a:endParaRPr lang="en-CA" dirty="0"/>
          </a:p>
          <a:p>
            <a:pPr marL="0" indent="0">
              <a:buNone/>
            </a:pPr>
            <a:endParaRPr lang="en-CA" dirty="0"/>
          </a:p>
          <a:p>
            <a:pPr marL="0" indent="0">
              <a:buNone/>
            </a:pPr>
            <a:endParaRPr lang="en-CA" dirty="0"/>
          </a:p>
        </p:txBody>
      </p:sp>
      <p:pic>
        <p:nvPicPr>
          <p:cNvPr id="5" name="Content Placeholder 4">
            <a:extLst>
              <a:ext uri="{FF2B5EF4-FFF2-40B4-BE49-F238E27FC236}">
                <a16:creationId xmlns:a16="http://schemas.microsoft.com/office/drawing/2014/main" id="{80655C48-B309-D085-2298-43C101B415CF}"/>
              </a:ext>
            </a:extLst>
          </p:cNvPr>
          <p:cNvPicPr>
            <a:picLocks noChangeAspect="1"/>
          </p:cNvPicPr>
          <p:nvPr/>
        </p:nvPicPr>
        <p:blipFill>
          <a:blip r:embed="rId2"/>
          <a:stretch>
            <a:fillRect/>
          </a:stretch>
        </p:blipFill>
        <p:spPr>
          <a:xfrm>
            <a:off x="1608714" y="3429000"/>
            <a:ext cx="8587712" cy="339436"/>
          </a:xfrm>
          <a:prstGeom prst="rect">
            <a:avLst/>
          </a:prstGeom>
        </p:spPr>
      </p:pic>
      <p:pic>
        <p:nvPicPr>
          <p:cNvPr id="4" name="Content Placeholder 4">
            <a:extLst>
              <a:ext uri="{FF2B5EF4-FFF2-40B4-BE49-F238E27FC236}">
                <a16:creationId xmlns:a16="http://schemas.microsoft.com/office/drawing/2014/main" id="{1DD7C117-7DD8-52AE-389A-D84C7292F29B}"/>
              </a:ext>
            </a:extLst>
          </p:cNvPr>
          <p:cNvPicPr>
            <a:picLocks noChangeAspect="1"/>
          </p:cNvPicPr>
          <p:nvPr/>
        </p:nvPicPr>
        <p:blipFill>
          <a:blip r:embed="rId3"/>
          <a:stretch>
            <a:fillRect/>
          </a:stretch>
        </p:blipFill>
        <p:spPr>
          <a:xfrm>
            <a:off x="1781896" y="4785078"/>
            <a:ext cx="6652376" cy="438990"/>
          </a:xfrm>
          <a:prstGeom prst="rect">
            <a:avLst/>
          </a:prstGeom>
        </p:spPr>
      </p:pic>
    </p:spTree>
    <p:extLst>
      <p:ext uri="{BB962C8B-B14F-4D97-AF65-F5344CB8AC3E}">
        <p14:creationId xmlns:p14="http://schemas.microsoft.com/office/powerpoint/2010/main" val="3211357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7341-219A-F296-7107-0EC0B5FC29E5}"/>
              </a:ext>
            </a:extLst>
          </p:cNvPr>
          <p:cNvSpPr>
            <a:spLocks noGrp="1"/>
          </p:cNvSpPr>
          <p:nvPr>
            <p:ph type="title"/>
          </p:nvPr>
        </p:nvSpPr>
        <p:spPr/>
        <p:txBody>
          <a:bodyPr/>
          <a:lstStyle/>
          <a:p>
            <a:r>
              <a:rPr lang="en-CA" dirty="0"/>
              <a:t>May seems insignificant, but</a:t>
            </a:r>
          </a:p>
        </p:txBody>
      </p:sp>
      <p:graphicFrame>
        <p:nvGraphicFramePr>
          <p:cNvPr id="7" name="Content Placeholder 2">
            <a:extLst>
              <a:ext uri="{FF2B5EF4-FFF2-40B4-BE49-F238E27FC236}">
                <a16:creationId xmlns:a16="http://schemas.microsoft.com/office/drawing/2014/main" id="{0F468E86-1EDF-FA70-20D7-1AEC6D7C60AE}"/>
              </a:ext>
            </a:extLst>
          </p:cNvPr>
          <p:cNvGraphicFramePr>
            <a:graphicFrameLocks noGrp="1"/>
          </p:cNvGraphicFramePr>
          <p:nvPr>
            <p:ph idx="1"/>
          </p:nvPr>
        </p:nvGraphicFramePr>
        <p:xfrm>
          <a:off x="838199" y="1825625"/>
          <a:ext cx="6788728"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6">
            <a:extLst>
              <a:ext uri="{FF2B5EF4-FFF2-40B4-BE49-F238E27FC236}">
                <a16:creationId xmlns:a16="http://schemas.microsoft.com/office/drawing/2014/main" id="{6B93E298-4075-2316-22A1-B92F721B3300}"/>
              </a:ext>
            </a:extLst>
          </p:cNvPr>
          <p:cNvPicPr>
            <a:picLocks noChangeAspect="1"/>
          </p:cNvPicPr>
          <p:nvPr/>
        </p:nvPicPr>
        <p:blipFill>
          <a:blip r:embed="rId8"/>
          <a:stretch>
            <a:fillRect/>
          </a:stretch>
        </p:blipFill>
        <p:spPr>
          <a:xfrm>
            <a:off x="8552007" y="2483716"/>
            <a:ext cx="2801793" cy="2801793"/>
          </a:xfrm>
          <a:prstGeom prst="rect">
            <a:avLst/>
          </a:prstGeom>
        </p:spPr>
      </p:pic>
    </p:spTree>
    <p:extLst>
      <p:ext uri="{BB962C8B-B14F-4D97-AF65-F5344CB8AC3E}">
        <p14:creationId xmlns:p14="http://schemas.microsoft.com/office/powerpoint/2010/main" val="37105131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E780840-E48B-96D8-5155-CD055D69FACC}"/>
              </a:ext>
            </a:extLst>
          </p:cNvPr>
          <p:cNvSpPr>
            <a:spLocks noGrp="1"/>
          </p:cNvSpPr>
          <p:nvPr>
            <p:ph type="title"/>
          </p:nvPr>
        </p:nvSpPr>
        <p:spPr>
          <a:xfrm>
            <a:off x="838200" y="557189"/>
            <a:ext cx="3374136" cy="5567891"/>
          </a:xfrm>
        </p:spPr>
        <p:txBody>
          <a:bodyPr>
            <a:normAutofit/>
          </a:bodyPr>
          <a:lstStyle/>
          <a:p>
            <a:r>
              <a:rPr lang="en-CA" sz="5200"/>
              <a:t>Why is code reduction good? </a:t>
            </a:r>
          </a:p>
        </p:txBody>
      </p:sp>
      <p:graphicFrame>
        <p:nvGraphicFramePr>
          <p:cNvPr id="5" name="Content Placeholder 2">
            <a:extLst>
              <a:ext uri="{FF2B5EF4-FFF2-40B4-BE49-F238E27FC236}">
                <a16:creationId xmlns:a16="http://schemas.microsoft.com/office/drawing/2014/main" id="{D01E2834-79E4-0B95-1DD2-512ABB15A068}"/>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15071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B885DF1-9A0B-CCD2-9571-5EDC0004DFBF}"/>
              </a:ext>
            </a:extLst>
          </p:cNvPr>
          <p:cNvSpPr>
            <a:spLocks noGrp="1"/>
          </p:cNvSpPr>
          <p:nvPr>
            <p:ph type="title"/>
          </p:nvPr>
        </p:nvSpPr>
        <p:spPr>
          <a:xfrm>
            <a:off x="1075767" y="1188637"/>
            <a:ext cx="2988234" cy="4480726"/>
          </a:xfrm>
        </p:spPr>
        <p:txBody>
          <a:bodyPr>
            <a:normAutofit/>
          </a:bodyPr>
          <a:lstStyle/>
          <a:p>
            <a:pPr algn="r"/>
            <a:r>
              <a:rPr lang="en-CA" sz="4600"/>
              <a:t>Continuous Refactoring</a:t>
            </a:r>
          </a:p>
        </p:txBody>
      </p:sp>
      <p:cxnSp>
        <p:nvCxnSpPr>
          <p:cNvPr id="21" name="Straight Connector 20">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E0FBA30-64F2-B9FE-1EA1-ACC2DF46B9EC}"/>
              </a:ext>
            </a:extLst>
          </p:cNvPr>
          <p:cNvSpPr>
            <a:spLocks noGrp="1"/>
          </p:cNvSpPr>
          <p:nvPr>
            <p:ph idx="1"/>
          </p:nvPr>
        </p:nvSpPr>
        <p:spPr>
          <a:xfrm>
            <a:off x="5255260" y="1648870"/>
            <a:ext cx="4702848" cy="3560260"/>
          </a:xfrm>
        </p:spPr>
        <p:txBody>
          <a:bodyPr anchor="ctr">
            <a:normAutofit/>
          </a:bodyPr>
          <a:lstStyle/>
          <a:p>
            <a:pPr marL="0" indent="0">
              <a:buNone/>
            </a:pPr>
            <a:r>
              <a:rPr lang="en-CA" sz="2000" dirty="0"/>
              <a:t>While writing code, ask yourself:</a:t>
            </a:r>
          </a:p>
          <a:p>
            <a:pPr lvl="1"/>
            <a:r>
              <a:rPr lang="en-CA" sz="2000" dirty="0"/>
              <a:t>Is there a simpler way to do this?</a:t>
            </a:r>
          </a:p>
          <a:p>
            <a:pPr lvl="1"/>
            <a:r>
              <a:rPr lang="en-CA" sz="2000" dirty="0"/>
              <a:t>Is there a function that would make this easier to read and write? </a:t>
            </a:r>
          </a:p>
          <a:p>
            <a:pPr lvl="1"/>
            <a:r>
              <a:rPr lang="en-CA" sz="2000" dirty="0"/>
              <a:t>Am I repeating myself?</a:t>
            </a:r>
          </a:p>
          <a:p>
            <a:pPr lvl="1"/>
            <a:r>
              <a:rPr lang="en-CA" sz="2000" dirty="0"/>
              <a:t>Are there too many parameters?</a:t>
            </a:r>
          </a:p>
          <a:p>
            <a:pPr lvl="1"/>
            <a:r>
              <a:rPr lang="en-CA" sz="2000" dirty="0"/>
              <a:t>Is there a data structure that would make this easier to work with? </a:t>
            </a:r>
          </a:p>
          <a:p>
            <a:pPr lvl="1"/>
            <a:endParaRPr lang="en-CA" sz="2000" dirty="0"/>
          </a:p>
        </p:txBody>
      </p:sp>
    </p:spTree>
    <p:extLst>
      <p:ext uri="{BB962C8B-B14F-4D97-AF65-F5344CB8AC3E}">
        <p14:creationId xmlns:p14="http://schemas.microsoft.com/office/powerpoint/2010/main" val="6694566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3DBBBB3-760A-D268-BEF5-944B00D358D7}"/>
              </a:ext>
            </a:extLst>
          </p:cNvPr>
          <p:cNvSpPr>
            <a:spLocks noGrp="1"/>
          </p:cNvSpPr>
          <p:nvPr>
            <p:ph type="title"/>
          </p:nvPr>
        </p:nvSpPr>
        <p:spPr>
          <a:xfrm>
            <a:off x="838200" y="365125"/>
            <a:ext cx="10515600" cy="1325563"/>
          </a:xfrm>
        </p:spPr>
        <p:txBody>
          <a:bodyPr>
            <a:normAutofit/>
          </a:bodyPr>
          <a:lstStyle/>
          <a:p>
            <a:r>
              <a:rPr lang="en-CA" sz="5400"/>
              <a:t>Programming Principles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5" name="Content Placeholder 2">
            <a:extLst>
              <a:ext uri="{FF2B5EF4-FFF2-40B4-BE49-F238E27FC236}">
                <a16:creationId xmlns:a16="http://schemas.microsoft.com/office/drawing/2014/main" id="{4676ED46-7DB6-A4BA-C236-25F331263829}"/>
              </a:ext>
            </a:extLst>
          </p:cNvPr>
          <p:cNvGraphicFramePr>
            <a:graphicFrameLocks noGrp="1"/>
          </p:cNvGraphicFramePr>
          <p:nvPr>
            <p:ph idx="1"/>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50549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1264A-52E8-B1FA-69C2-CF840AAF03D2}"/>
              </a:ext>
            </a:extLst>
          </p:cNvPr>
          <p:cNvSpPr>
            <a:spLocks noGrp="1"/>
          </p:cNvSpPr>
          <p:nvPr>
            <p:ph type="title"/>
          </p:nvPr>
        </p:nvSpPr>
        <p:spPr>
          <a:xfrm>
            <a:off x="838200" y="365125"/>
            <a:ext cx="10515600" cy="1325563"/>
          </a:xfrm>
        </p:spPr>
        <p:txBody>
          <a:bodyPr>
            <a:normAutofit/>
          </a:bodyPr>
          <a:lstStyle/>
          <a:p>
            <a:r>
              <a:rPr lang="en-CA" sz="5400" dirty="0"/>
              <a:t>Linking to Libraries</a:t>
            </a:r>
          </a:p>
        </p:txBody>
      </p:sp>
      <p:sp>
        <p:nvSpPr>
          <p:cNvPr id="2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Content Placeholder 2">
            <a:extLst>
              <a:ext uri="{FF2B5EF4-FFF2-40B4-BE49-F238E27FC236}">
                <a16:creationId xmlns:a16="http://schemas.microsoft.com/office/drawing/2014/main" id="{F3DC7509-FFC5-D09C-46E2-E08B3BF188DA}"/>
              </a:ext>
            </a:extLst>
          </p:cNvPr>
          <p:cNvGraphicFramePr>
            <a:graphicFrameLocks noGrp="1"/>
          </p:cNvGraphicFramePr>
          <p:nvPr>
            <p:ph idx="1"/>
            <p:extLst>
              <p:ext uri="{D42A27DB-BD31-4B8C-83A1-F6EECF244321}">
                <p14:modId xmlns:p14="http://schemas.microsoft.com/office/powerpoint/2010/main" val="210063099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47144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3DC6-549E-A212-723B-EF20FFADA8B0}"/>
              </a:ext>
            </a:extLst>
          </p:cNvPr>
          <p:cNvSpPr>
            <a:spLocks noGrp="1"/>
          </p:cNvSpPr>
          <p:nvPr>
            <p:ph type="title"/>
          </p:nvPr>
        </p:nvSpPr>
        <p:spPr/>
        <p:txBody>
          <a:bodyPr/>
          <a:lstStyle/>
          <a:p>
            <a:r>
              <a:rPr lang="en-CA" dirty="0"/>
              <a:t>Nuget – C# Package Manager</a:t>
            </a:r>
          </a:p>
        </p:txBody>
      </p:sp>
      <p:pic>
        <p:nvPicPr>
          <p:cNvPr id="9" name="Picture 8">
            <a:extLst>
              <a:ext uri="{FF2B5EF4-FFF2-40B4-BE49-F238E27FC236}">
                <a16:creationId xmlns:a16="http://schemas.microsoft.com/office/drawing/2014/main" id="{15749BC3-AC15-6889-2D34-26118E00C359}"/>
              </a:ext>
            </a:extLst>
          </p:cNvPr>
          <p:cNvPicPr>
            <a:picLocks noChangeAspect="1"/>
          </p:cNvPicPr>
          <p:nvPr/>
        </p:nvPicPr>
        <p:blipFill>
          <a:blip r:embed="rId2"/>
          <a:stretch>
            <a:fillRect/>
          </a:stretch>
        </p:blipFill>
        <p:spPr>
          <a:xfrm>
            <a:off x="1623701" y="1592210"/>
            <a:ext cx="8177734" cy="4705470"/>
          </a:xfrm>
          <a:prstGeom prst="rect">
            <a:avLst/>
          </a:prstGeom>
        </p:spPr>
      </p:pic>
    </p:spTree>
    <p:extLst>
      <p:ext uri="{BB962C8B-B14F-4D97-AF65-F5344CB8AC3E}">
        <p14:creationId xmlns:p14="http://schemas.microsoft.com/office/powerpoint/2010/main" val="1307705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863B9-9551-37A2-CF34-A3E3A56682C5}"/>
              </a:ext>
            </a:extLst>
          </p:cNvPr>
          <p:cNvSpPr>
            <a:spLocks noGrp="1"/>
          </p:cNvSpPr>
          <p:nvPr>
            <p:ph type="title"/>
          </p:nvPr>
        </p:nvSpPr>
        <p:spPr>
          <a:xfrm>
            <a:off x="761800" y="762001"/>
            <a:ext cx="5334197" cy="1708242"/>
          </a:xfrm>
        </p:spPr>
        <p:txBody>
          <a:bodyPr anchor="ctr">
            <a:normAutofit/>
          </a:bodyPr>
          <a:lstStyle/>
          <a:p>
            <a:r>
              <a:rPr lang="en-CA" sz="4000" dirty="0"/>
              <a:t>Writing Class Libraries</a:t>
            </a:r>
          </a:p>
        </p:txBody>
      </p:sp>
      <p:sp>
        <p:nvSpPr>
          <p:cNvPr id="3" name="Content Placeholder 2">
            <a:extLst>
              <a:ext uri="{FF2B5EF4-FFF2-40B4-BE49-F238E27FC236}">
                <a16:creationId xmlns:a16="http://schemas.microsoft.com/office/drawing/2014/main" id="{C445C371-8BEF-B269-18BF-516CB5C4BED6}"/>
              </a:ext>
            </a:extLst>
          </p:cNvPr>
          <p:cNvSpPr>
            <a:spLocks noGrp="1"/>
          </p:cNvSpPr>
          <p:nvPr>
            <p:ph idx="1"/>
          </p:nvPr>
        </p:nvSpPr>
        <p:spPr>
          <a:xfrm>
            <a:off x="761800" y="2470244"/>
            <a:ext cx="5334197" cy="3769835"/>
          </a:xfrm>
        </p:spPr>
        <p:txBody>
          <a:bodyPr anchor="ctr">
            <a:normAutofit/>
          </a:bodyPr>
          <a:lstStyle/>
          <a:p>
            <a:r>
              <a:rPr lang="en-CA" sz="2000" dirty="0"/>
              <a:t>Writing class libraries are a secret weapon</a:t>
            </a:r>
          </a:p>
          <a:p>
            <a:r>
              <a:rPr lang="en-CA" sz="2000" dirty="0"/>
              <a:t>Putting code in a library simplifies problems</a:t>
            </a:r>
          </a:p>
          <a:p>
            <a:r>
              <a:rPr lang="en-CA" sz="2000" dirty="0"/>
              <a:t>Provides opportunity to reuse solutions</a:t>
            </a:r>
          </a:p>
          <a:p>
            <a:r>
              <a:rPr lang="en-CA" sz="2000" dirty="0"/>
              <a:t>Saves time and reduces complexity</a:t>
            </a:r>
          </a:p>
          <a:p>
            <a:endParaRPr lang="en-CA" sz="2000" dirty="0"/>
          </a:p>
        </p:txBody>
      </p:sp>
      <p:pic>
        <p:nvPicPr>
          <p:cNvPr id="5" name="Picture 4">
            <a:extLst>
              <a:ext uri="{FF2B5EF4-FFF2-40B4-BE49-F238E27FC236}">
                <a16:creationId xmlns:a16="http://schemas.microsoft.com/office/drawing/2014/main" id="{722FF0D3-4ECD-7771-1FAE-11564F7BD488}"/>
              </a:ext>
            </a:extLst>
          </p:cNvPr>
          <p:cNvPicPr>
            <a:picLocks noChangeAspect="1"/>
          </p:cNvPicPr>
          <p:nvPr/>
        </p:nvPicPr>
        <p:blipFill rotWithShape="1">
          <a:blip r:embed="rId2"/>
          <a:srcRect l="25882" r="3043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8234103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82C150-B5F3-6A39-92B5-A59A61B4ABD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kern="1200">
                <a:solidFill>
                  <a:srgbClr val="FFFFFF"/>
                </a:solidFill>
                <a:latin typeface="+mj-lt"/>
                <a:ea typeface="+mj-ea"/>
                <a:cs typeface="+mj-cs"/>
              </a:rPr>
              <a:t>Use .NET Standard 2.0 for Compatibility</a:t>
            </a:r>
          </a:p>
        </p:txBody>
      </p:sp>
      <p:pic>
        <p:nvPicPr>
          <p:cNvPr id="5" name="Content Placeholder 4">
            <a:extLst>
              <a:ext uri="{FF2B5EF4-FFF2-40B4-BE49-F238E27FC236}">
                <a16:creationId xmlns:a16="http://schemas.microsoft.com/office/drawing/2014/main" id="{17F9052E-F66C-3C4D-B479-C9A2DDEC26EA}"/>
              </a:ext>
            </a:extLst>
          </p:cNvPr>
          <p:cNvPicPr>
            <a:picLocks noGrp="1" noChangeAspect="1"/>
          </p:cNvPicPr>
          <p:nvPr>
            <p:ph idx="1"/>
          </p:nvPr>
        </p:nvPicPr>
        <p:blipFill>
          <a:blip r:embed="rId2"/>
          <a:stretch>
            <a:fillRect/>
          </a:stretch>
        </p:blipFill>
        <p:spPr>
          <a:xfrm>
            <a:off x="4502428" y="872892"/>
            <a:ext cx="7225748" cy="5112215"/>
          </a:xfrm>
          <a:prstGeom prst="rect">
            <a:avLst/>
          </a:prstGeom>
        </p:spPr>
      </p:pic>
    </p:spTree>
    <p:extLst>
      <p:ext uri="{BB962C8B-B14F-4D97-AF65-F5344CB8AC3E}">
        <p14:creationId xmlns:p14="http://schemas.microsoft.com/office/powerpoint/2010/main" val="3838946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7041-A6D5-0F74-9989-AB0A7F107CA4}"/>
              </a:ext>
            </a:extLst>
          </p:cNvPr>
          <p:cNvSpPr>
            <a:spLocks noGrp="1"/>
          </p:cNvSpPr>
          <p:nvPr>
            <p:ph type="title"/>
          </p:nvPr>
        </p:nvSpPr>
        <p:spPr/>
        <p:txBody>
          <a:bodyPr/>
          <a:lstStyle/>
          <a:p>
            <a:r>
              <a:rPr lang="en-CA" dirty="0"/>
              <a:t>Last Seven Years of .NET / C# </a:t>
            </a:r>
          </a:p>
        </p:txBody>
      </p:sp>
      <p:graphicFrame>
        <p:nvGraphicFramePr>
          <p:cNvPr id="5" name="Content Placeholder 4">
            <a:extLst>
              <a:ext uri="{FF2B5EF4-FFF2-40B4-BE49-F238E27FC236}">
                <a16:creationId xmlns:a16="http://schemas.microsoft.com/office/drawing/2014/main" id="{2EF97735-D09B-2027-55BA-6BCB14E45E22}"/>
              </a:ext>
            </a:extLst>
          </p:cNvPr>
          <p:cNvGraphicFramePr>
            <a:graphicFrameLocks noGrp="1"/>
          </p:cNvGraphicFramePr>
          <p:nvPr>
            <p:ph idx="1"/>
          </p:nvPr>
        </p:nvGraphicFramePr>
        <p:xfrm>
          <a:off x="838199" y="1825625"/>
          <a:ext cx="10254240" cy="3235960"/>
        </p:xfrm>
        <a:graphic>
          <a:graphicData uri="http://schemas.openxmlformats.org/drawingml/2006/table">
            <a:tbl>
              <a:tblPr firstRow="1" bandRow="1">
                <a:tableStyleId>{5C22544A-7EE6-4342-B048-85BDC9FD1C3A}</a:tableStyleId>
              </a:tblPr>
              <a:tblGrid>
                <a:gridCol w="1465983">
                  <a:extLst>
                    <a:ext uri="{9D8B030D-6E8A-4147-A177-3AD203B41FA5}">
                      <a16:colId xmlns:a16="http://schemas.microsoft.com/office/drawing/2014/main" val="2866274281"/>
                    </a:ext>
                  </a:extLst>
                </a:gridCol>
                <a:gridCol w="1952097">
                  <a:extLst>
                    <a:ext uri="{9D8B030D-6E8A-4147-A177-3AD203B41FA5}">
                      <a16:colId xmlns:a16="http://schemas.microsoft.com/office/drawing/2014/main" val="1846166200"/>
                    </a:ext>
                  </a:extLst>
                </a:gridCol>
                <a:gridCol w="1709040">
                  <a:extLst>
                    <a:ext uri="{9D8B030D-6E8A-4147-A177-3AD203B41FA5}">
                      <a16:colId xmlns:a16="http://schemas.microsoft.com/office/drawing/2014/main" val="1135839986"/>
                    </a:ext>
                  </a:extLst>
                </a:gridCol>
                <a:gridCol w="1709040">
                  <a:extLst>
                    <a:ext uri="{9D8B030D-6E8A-4147-A177-3AD203B41FA5}">
                      <a16:colId xmlns:a16="http://schemas.microsoft.com/office/drawing/2014/main" val="118158618"/>
                    </a:ext>
                  </a:extLst>
                </a:gridCol>
                <a:gridCol w="1709040">
                  <a:extLst>
                    <a:ext uri="{9D8B030D-6E8A-4147-A177-3AD203B41FA5}">
                      <a16:colId xmlns:a16="http://schemas.microsoft.com/office/drawing/2014/main" val="295784709"/>
                    </a:ext>
                  </a:extLst>
                </a:gridCol>
                <a:gridCol w="1709040">
                  <a:extLst>
                    <a:ext uri="{9D8B030D-6E8A-4147-A177-3AD203B41FA5}">
                      <a16:colId xmlns:a16="http://schemas.microsoft.com/office/drawing/2014/main" val="3325882006"/>
                    </a:ext>
                  </a:extLst>
                </a:gridCol>
              </a:tblGrid>
              <a:tr h="370840">
                <a:tc>
                  <a:txBody>
                    <a:bodyPr/>
                    <a:lstStyle/>
                    <a:p>
                      <a:r>
                        <a:rPr lang="en-CA" dirty="0"/>
                        <a:t>C# Version</a:t>
                      </a:r>
                    </a:p>
                  </a:txBody>
                  <a:tcPr/>
                </a:tc>
                <a:tc>
                  <a:txBody>
                    <a:bodyPr/>
                    <a:lstStyle/>
                    <a:p>
                      <a:r>
                        <a:rPr lang="en-CA" dirty="0"/>
                        <a:t>Date</a:t>
                      </a:r>
                    </a:p>
                  </a:txBody>
                  <a:tcPr/>
                </a:tc>
                <a:tc>
                  <a:txBody>
                    <a:bodyPr/>
                    <a:lstStyle/>
                    <a:p>
                      <a:r>
                        <a:rPr lang="en-CA" dirty="0"/>
                        <a:t>.NET Framework</a:t>
                      </a:r>
                    </a:p>
                  </a:txBody>
                  <a:tcPr/>
                </a:tc>
                <a:tc>
                  <a:txBody>
                    <a:bodyPr/>
                    <a:lstStyle/>
                    <a:p>
                      <a:r>
                        <a:rPr lang="en-CA" dirty="0"/>
                        <a:t>.NET / .NET Core</a:t>
                      </a:r>
                    </a:p>
                  </a:txBody>
                  <a:tcPr/>
                </a:tc>
                <a:tc>
                  <a:txBody>
                    <a:bodyPr/>
                    <a:lstStyle/>
                    <a:p>
                      <a:r>
                        <a:rPr lang="en-CA" dirty="0"/>
                        <a:t>.NET Standard</a:t>
                      </a:r>
                    </a:p>
                  </a:txBody>
                  <a:tcPr/>
                </a:tc>
                <a:tc>
                  <a:txBody>
                    <a:bodyPr/>
                    <a:lstStyle/>
                    <a:p>
                      <a:r>
                        <a:rPr lang="en-CA" dirty="0"/>
                        <a:t>Unity</a:t>
                      </a:r>
                    </a:p>
                  </a:txBody>
                  <a:tcPr/>
                </a:tc>
                <a:extLst>
                  <a:ext uri="{0D108BD9-81ED-4DB2-BD59-A6C34878D82A}">
                    <a16:rowId xmlns:a16="http://schemas.microsoft.com/office/drawing/2014/main" val="589495966"/>
                  </a:ext>
                </a:extLst>
              </a:tr>
              <a:tr h="370840">
                <a:tc>
                  <a:txBody>
                    <a:bodyPr/>
                    <a:lstStyle/>
                    <a:p>
                      <a:r>
                        <a:rPr lang="en-CA" dirty="0"/>
                        <a:t>7.0</a:t>
                      </a:r>
                    </a:p>
                  </a:txBody>
                  <a:tcPr/>
                </a:tc>
                <a:tc>
                  <a:txBody>
                    <a:bodyPr/>
                    <a:lstStyle/>
                    <a:p>
                      <a:r>
                        <a:rPr lang="en-CA" dirty="0"/>
                        <a:t>March 2017</a:t>
                      </a:r>
                    </a:p>
                  </a:txBody>
                  <a:tcPr/>
                </a:tc>
                <a:tc>
                  <a:txBody>
                    <a:bodyPr/>
                    <a:lstStyle/>
                    <a:p>
                      <a:r>
                        <a:rPr lang="en-CA" dirty="0"/>
                        <a:t>4.7</a:t>
                      </a:r>
                    </a:p>
                  </a:txBody>
                  <a:tcPr/>
                </a:tc>
                <a:tc>
                  <a:txBody>
                    <a:bodyPr/>
                    <a:lstStyle/>
                    <a:p>
                      <a:r>
                        <a:rPr lang="en-CA" dirty="0"/>
                        <a:t>.NET Core 1.1 </a:t>
                      </a:r>
                    </a:p>
                  </a:txBody>
                  <a:tcPr/>
                </a:tc>
                <a:tc>
                  <a:txBody>
                    <a:bodyPr/>
                    <a:lstStyle/>
                    <a:p>
                      <a:r>
                        <a:rPr lang="en-CA" dirty="0"/>
                        <a:t>2.0</a:t>
                      </a:r>
                    </a:p>
                  </a:txBody>
                  <a:tcPr/>
                </a:tc>
                <a:tc>
                  <a:txBody>
                    <a:bodyPr/>
                    <a:lstStyle/>
                    <a:p>
                      <a:endParaRPr lang="en-CA" dirty="0"/>
                    </a:p>
                  </a:txBody>
                  <a:tcPr/>
                </a:tc>
                <a:extLst>
                  <a:ext uri="{0D108BD9-81ED-4DB2-BD59-A6C34878D82A}">
                    <a16:rowId xmlns:a16="http://schemas.microsoft.com/office/drawing/2014/main" val="636642293"/>
                  </a:ext>
                </a:extLst>
              </a:tr>
              <a:tr h="370840">
                <a:tc>
                  <a:txBody>
                    <a:bodyPr/>
                    <a:lstStyle/>
                    <a:p>
                      <a:r>
                        <a:rPr lang="en-CA" dirty="0">
                          <a:highlight>
                            <a:srgbClr val="00FF00"/>
                          </a:highlight>
                        </a:rPr>
                        <a:t>7.3</a:t>
                      </a:r>
                    </a:p>
                  </a:txBody>
                  <a:tcPr/>
                </a:tc>
                <a:tc>
                  <a:txBody>
                    <a:bodyPr/>
                    <a:lstStyle/>
                    <a:p>
                      <a:r>
                        <a:rPr lang="en-CA" dirty="0">
                          <a:highlight>
                            <a:srgbClr val="00FF00"/>
                          </a:highlight>
                        </a:rPr>
                        <a:t>May 2018</a:t>
                      </a:r>
                    </a:p>
                  </a:txBody>
                  <a:tcPr/>
                </a:tc>
                <a:tc>
                  <a:txBody>
                    <a:bodyPr/>
                    <a:lstStyle/>
                    <a:p>
                      <a:r>
                        <a:rPr lang="en-CA" dirty="0">
                          <a:highlight>
                            <a:srgbClr val="00FF00"/>
                          </a:highlight>
                        </a:rPr>
                        <a:t>4.8</a:t>
                      </a:r>
                    </a:p>
                  </a:txBody>
                  <a:tcPr/>
                </a:tc>
                <a:tc>
                  <a:txBody>
                    <a:bodyPr/>
                    <a:lstStyle/>
                    <a:p>
                      <a:r>
                        <a:rPr lang="en-CA" dirty="0">
                          <a:highlight>
                            <a:srgbClr val="00FF00"/>
                          </a:highlight>
                        </a:rPr>
                        <a:t>.NET Core 2.2</a:t>
                      </a:r>
                    </a:p>
                  </a:txBody>
                  <a:tcPr/>
                </a:tc>
                <a:tc>
                  <a:txBody>
                    <a:bodyPr/>
                    <a:lstStyle/>
                    <a:p>
                      <a:r>
                        <a:rPr lang="en-CA" dirty="0">
                          <a:highlight>
                            <a:srgbClr val="00FF00"/>
                          </a:highlight>
                        </a:rPr>
                        <a:t>2.0</a:t>
                      </a:r>
                    </a:p>
                  </a:txBody>
                  <a:tcPr/>
                </a:tc>
                <a:tc>
                  <a:txBody>
                    <a:bodyPr/>
                    <a:lstStyle/>
                    <a:p>
                      <a:r>
                        <a:rPr lang="en-CA" dirty="0">
                          <a:highlight>
                            <a:srgbClr val="00FF00"/>
                          </a:highlight>
                        </a:rPr>
                        <a:t>2018.3 </a:t>
                      </a:r>
                    </a:p>
                  </a:txBody>
                  <a:tcPr/>
                </a:tc>
                <a:extLst>
                  <a:ext uri="{0D108BD9-81ED-4DB2-BD59-A6C34878D82A}">
                    <a16:rowId xmlns:a16="http://schemas.microsoft.com/office/drawing/2014/main" val="2810629299"/>
                  </a:ext>
                </a:extLst>
              </a:tr>
              <a:tr h="370840">
                <a:tc>
                  <a:txBody>
                    <a:bodyPr/>
                    <a:lstStyle/>
                    <a:p>
                      <a:r>
                        <a:rPr lang="en-CA" dirty="0"/>
                        <a:t>8.0</a:t>
                      </a:r>
                    </a:p>
                  </a:txBody>
                  <a:tcPr/>
                </a:tc>
                <a:tc>
                  <a:txBody>
                    <a:bodyPr/>
                    <a:lstStyle/>
                    <a:p>
                      <a:r>
                        <a:rPr lang="en-CA" dirty="0"/>
                        <a:t>September 2019</a:t>
                      </a:r>
                    </a:p>
                  </a:txBody>
                  <a:tcPr/>
                </a:tc>
                <a:tc>
                  <a:txBody>
                    <a:bodyPr/>
                    <a:lstStyle/>
                    <a:p>
                      <a:endParaRPr lang="en-CA" dirty="0"/>
                    </a:p>
                  </a:txBody>
                  <a:tcPr/>
                </a:tc>
                <a:tc>
                  <a:txBody>
                    <a:bodyPr/>
                    <a:lstStyle/>
                    <a:p>
                      <a:r>
                        <a:rPr lang="en-CA" dirty="0"/>
                        <a:t>.NET Core 3.1</a:t>
                      </a:r>
                    </a:p>
                  </a:txBody>
                  <a:tcPr/>
                </a:tc>
                <a:tc>
                  <a:txBody>
                    <a:bodyPr/>
                    <a:lstStyle/>
                    <a:p>
                      <a:r>
                        <a:rPr lang="en-CA" dirty="0"/>
                        <a:t>2.1</a:t>
                      </a:r>
                    </a:p>
                  </a:txBody>
                  <a:tcPr/>
                </a:tc>
                <a:tc>
                  <a:txBody>
                    <a:bodyPr/>
                    <a:lstStyle/>
                    <a:p>
                      <a:r>
                        <a:rPr lang="en-CA" dirty="0"/>
                        <a:t>2020.2 (partial)</a:t>
                      </a:r>
                    </a:p>
                  </a:txBody>
                  <a:tcPr/>
                </a:tc>
                <a:extLst>
                  <a:ext uri="{0D108BD9-81ED-4DB2-BD59-A6C34878D82A}">
                    <a16:rowId xmlns:a16="http://schemas.microsoft.com/office/drawing/2014/main" val="2306710357"/>
                  </a:ext>
                </a:extLst>
              </a:tr>
              <a:tr h="370840">
                <a:tc>
                  <a:txBody>
                    <a:bodyPr/>
                    <a:lstStyle/>
                    <a:p>
                      <a:r>
                        <a:rPr lang="en-CA" dirty="0"/>
                        <a:t>9.0</a:t>
                      </a:r>
                    </a:p>
                  </a:txBody>
                  <a:tcPr/>
                </a:tc>
                <a:tc>
                  <a:txBody>
                    <a:bodyPr/>
                    <a:lstStyle/>
                    <a:p>
                      <a:r>
                        <a:rPr lang="en-CA" dirty="0"/>
                        <a:t>November 2020</a:t>
                      </a:r>
                    </a:p>
                  </a:txBody>
                  <a:tcPr/>
                </a:tc>
                <a:tc>
                  <a:txBody>
                    <a:bodyPr/>
                    <a:lstStyle/>
                    <a:p>
                      <a:endParaRPr lang="en-CA" dirty="0"/>
                    </a:p>
                  </a:txBody>
                  <a:tcPr/>
                </a:tc>
                <a:tc>
                  <a:txBody>
                    <a:bodyPr/>
                    <a:lstStyle/>
                    <a:p>
                      <a:r>
                        <a:rPr lang="en-CA" dirty="0"/>
                        <a:t>.NET 5.0</a:t>
                      </a:r>
                    </a:p>
                  </a:txBody>
                  <a:tcPr/>
                </a:tc>
                <a:tc>
                  <a:txBody>
                    <a:bodyPr/>
                    <a:lstStyle/>
                    <a:p>
                      <a:endParaRPr lang="en-CA" dirty="0"/>
                    </a:p>
                  </a:txBody>
                  <a:tcPr/>
                </a:tc>
                <a:tc>
                  <a:txBody>
                    <a:bodyPr/>
                    <a:lstStyle/>
                    <a:p>
                      <a:r>
                        <a:rPr lang="en-CA" dirty="0"/>
                        <a:t>2021.2 (partial)</a:t>
                      </a:r>
                    </a:p>
                  </a:txBody>
                  <a:tcPr/>
                </a:tc>
                <a:extLst>
                  <a:ext uri="{0D108BD9-81ED-4DB2-BD59-A6C34878D82A}">
                    <a16:rowId xmlns:a16="http://schemas.microsoft.com/office/drawing/2014/main" val="3472572207"/>
                  </a:ext>
                </a:extLst>
              </a:tr>
              <a:tr h="370840">
                <a:tc>
                  <a:txBody>
                    <a:bodyPr/>
                    <a:lstStyle/>
                    <a:p>
                      <a:r>
                        <a:rPr lang="en-CA" dirty="0"/>
                        <a:t>10.0</a:t>
                      </a:r>
                    </a:p>
                  </a:txBody>
                  <a:tcPr/>
                </a:tc>
                <a:tc>
                  <a:txBody>
                    <a:bodyPr/>
                    <a:lstStyle/>
                    <a:p>
                      <a:r>
                        <a:rPr lang="en-CA" dirty="0"/>
                        <a:t>November 2021</a:t>
                      </a:r>
                    </a:p>
                  </a:txBody>
                  <a:tcPr/>
                </a:tc>
                <a:tc>
                  <a:txBody>
                    <a:bodyPr/>
                    <a:lstStyle/>
                    <a:p>
                      <a:endParaRPr lang="en-CA" dirty="0"/>
                    </a:p>
                  </a:txBody>
                  <a:tcPr/>
                </a:tc>
                <a:tc>
                  <a:txBody>
                    <a:bodyPr/>
                    <a:lstStyle/>
                    <a:p>
                      <a:r>
                        <a:rPr lang="en-CA" dirty="0"/>
                        <a:t>.NET 6.0</a:t>
                      </a:r>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813246333"/>
                  </a:ext>
                </a:extLst>
              </a:tr>
              <a:tr h="370840">
                <a:tc>
                  <a:txBody>
                    <a:bodyPr/>
                    <a:lstStyle/>
                    <a:p>
                      <a:r>
                        <a:rPr lang="en-CA" dirty="0"/>
                        <a:t>11.0</a:t>
                      </a:r>
                    </a:p>
                  </a:txBody>
                  <a:tcPr/>
                </a:tc>
                <a:tc>
                  <a:txBody>
                    <a:bodyPr/>
                    <a:lstStyle/>
                    <a:p>
                      <a:r>
                        <a:rPr lang="en-CA" dirty="0"/>
                        <a:t>November 2022</a:t>
                      </a:r>
                    </a:p>
                  </a:txBody>
                  <a:tcPr/>
                </a:tc>
                <a:tc>
                  <a:txBody>
                    <a:bodyPr/>
                    <a:lstStyle/>
                    <a:p>
                      <a:endParaRPr lang="en-CA" dirty="0"/>
                    </a:p>
                  </a:txBody>
                  <a:tcPr/>
                </a:tc>
                <a:tc>
                  <a:txBody>
                    <a:bodyPr/>
                    <a:lstStyle/>
                    <a:p>
                      <a:r>
                        <a:rPr lang="en-CA" dirty="0"/>
                        <a:t>.NET 7.0</a:t>
                      </a:r>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283988684"/>
                  </a:ext>
                </a:extLst>
              </a:tr>
              <a:tr h="370840">
                <a:tc>
                  <a:txBody>
                    <a:bodyPr/>
                    <a:lstStyle/>
                    <a:p>
                      <a:r>
                        <a:rPr lang="en-CA" dirty="0"/>
                        <a:t>12.0</a:t>
                      </a:r>
                    </a:p>
                  </a:txBody>
                  <a:tcPr/>
                </a:tc>
                <a:tc>
                  <a:txBody>
                    <a:bodyPr/>
                    <a:lstStyle/>
                    <a:p>
                      <a:r>
                        <a:rPr lang="en-CA" dirty="0"/>
                        <a:t>November 2023 </a:t>
                      </a:r>
                    </a:p>
                  </a:txBody>
                  <a:tcPr/>
                </a:tc>
                <a:tc>
                  <a:txBody>
                    <a:bodyPr/>
                    <a:lstStyle/>
                    <a:p>
                      <a:endParaRPr lang="en-CA" dirty="0"/>
                    </a:p>
                  </a:txBody>
                  <a:tcPr/>
                </a:tc>
                <a:tc>
                  <a:txBody>
                    <a:bodyPr/>
                    <a:lstStyle/>
                    <a:p>
                      <a:r>
                        <a:rPr lang="en-CA" dirty="0"/>
                        <a:t>.NET 8.0</a:t>
                      </a:r>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570173736"/>
                  </a:ext>
                </a:extLst>
              </a:tr>
            </a:tbl>
          </a:graphicData>
        </a:graphic>
      </p:graphicFrame>
    </p:spTree>
    <p:extLst>
      <p:ext uri="{BB962C8B-B14F-4D97-AF65-F5344CB8AC3E}">
        <p14:creationId xmlns:p14="http://schemas.microsoft.com/office/powerpoint/2010/main" val="166200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84F30B-E5B4-DAB5-0537-2D870804C065}"/>
              </a:ext>
            </a:extLst>
          </p:cNvPr>
          <p:cNvPicPr>
            <a:picLocks noChangeAspect="1"/>
          </p:cNvPicPr>
          <p:nvPr/>
        </p:nvPicPr>
        <p:blipFill rotWithShape="1">
          <a:blip r:embed="rId2">
            <a:duotone>
              <a:schemeClr val="bg2">
                <a:shade val="45000"/>
                <a:satMod val="135000"/>
              </a:schemeClr>
              <a:prstClr val="white"/>
            </a:duotone>
          </a:blip>
          <a:srcRect l="6325" r="12341"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9C2DAA-F542-331A-AB78-4FE9605A51E7}"/>
              </a:ext>
            </a:extLst>
          </p:cNvPr>
          <p:cNvSpPr>
            <a:spLocks noGrp="1"/>
          </p:cNvSpPr>
          <p:nvPr>
            <p:ph type="title"/>
          </p:nvPr>
        </p:nvSpPr>
        <p:spPr>
          <a:xfrm>
            <a:off x="838200" y="365125"/>
            <a:ext cx="10515600" cy="1325563"/>
          </a:xfrm>
        </p:spPr>
        <p:txBody>
          <a:bodyPr>
            <a:normAutofit/>
          </a:bodyPr>
          <a:lstStyle/>
          <a:p>
            <a:r>
              <a:rPr lang="en-CA" dirty="0"/>
              <a:t>Why C#?</a:t>
            </a:r>
          </a:p>
        </p:txBody>
      </p:sp>
      <p:graphicFrame>
        <p:nvGraphicFramePr>
          <p:cNvPr id="13" name="Content Placeholder 2">
            <a:extLst>
              <a:ext uri="{FF2B5EF4-FFF2-40B4-BE49-F238E27FC236}">
                <a16:creationId xmlns:a16="http://schemas.microsoft.com/office/drawing/2014/main" id="{F2EACDAA-73F0-012B-C0FC-A6892D82AC89}"/>
              </a:ext>
            </a:extLst>
          </p:cNvPr>
          <p:cNvGraphicFramePr>
            <a:graphicFrameLocks noGrp="1"/>
          </p:cNvGraphicFramePr>
          <p:nvPr>
            <p:ph idx="1"/>
            <p:extLst>
              <p:ext uri="{D42A27DB-BD31-4B8C-83A1-F6EECF244321}">
                <p14:modId xmlns:p14="http://schemas.microsoft.com/office/powerpoint/2010/main" val="3606996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40687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9" name="Rectangle 28">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54D3F3E4-089D-93AF-BEC1-7FBDE9C08A05}"/>
              </a:ext>
            </a:extLst>
          </p:cNvPr>
          <p:cNvSpPr>
            <a:spLocks noGrp="1"/>
          </p:cNvSpPr>
          <p:nvPr>
            <p:ph type="title"/>
          </p:nvPr>
        </p:nvSpPr>
        <p:spPr>
          <a:xfrm>
            <a:off x="6597016" y="905011"/>
            <a:ext cx="4589328" cy="1889135"/>
          </a:xfrm>
        </p:spPr>
        <p:txBody>
          <a:bodyPr anchor="b">
            <a:normAutofit/>
          </a:bodyPr>
          <a:lstStyle/>
          <a:p>
            <a:r>
              <a:rPr lang="en-CA" sz="4800"/>
              <a:t>Ara3D.Utils</a:t>
            </a:r>
          </a:p>
        </p:txBody>
      </p:sp>
      <p:pic>
        <p:nvPicPr>
          <p:cNvPr id="5" name="Picture 4">
            <a:extLst>
              <a:ext uri="{FF2B5EF4-FFF2-40B4-BE49-F238E27FC236}">
                <a16:creationId xmlns:a16="http://schemas.microsoft.com/office/drawing/2014/main" id="{6BABF2E9-DE2D-6894-0B4C-5AFEBB0D8EE6}"/>
              </a:ext>
            </a:extLst>
          </p:cNvPr>
          <p:cNvPicPr>
            <a:picLocks noChangeAspect="1"/>
          </p:cNvPicPr>
          <p:nvPr/>
        </p:nvPicPr>
        <p:blipFill>
          <a:blip r:embed="rId3"/>
          <a:stretch>
            <a:fillRect/>
          </a:stretch>
        </p:blipFill>
        <p:spPr>
          <a:xfrm>
            <a:off x="742905" y="895610"/>
            <a:ext cx="5424150" cy="5058020"/>
          </a:xfrm>
          <a:prstGeom prst="rect">
            <a:avLst/>
          </a:prstGeom>
        </p:spPr>
      </p:pic>
      <p:sp>
        <p:nvSpPr>
          <p:cNvPr id="3" name="Content Placeholder 2">
            <a:extLst>
              <a:ext uri="{FF2B5EF4-FFF2-40B4-BE49-F238E27FC236}">
                <a16:creationId xmlns:a16="http://schemas.microsoft.com/office/drawing/2014/main" id="{9C10F2EF-E2CA-63B6-8EAD-373D0FAD8FA1}"/>
              </a:ext>
            </a:extLst>
          </p:cNvPr>
          <p:cNvSpPr>
            <a:spLocks noGrp="1"/>
          </p:cNvSpPr>
          <p:nvPr>
            <p:ph idx="1"/>
          </p:nvPr>
        </p:nvSpPr>
        <p:spPr>
          <a:xfrm>
            <a:off x="6597016" y="2965592"/>
            <a:ext cx="4589328" cy="2987397"/>
          </a:xfrm>
        </p:spPr>
        <p:txBody>
          <a:bodyPr>
            <a:normAutofit/>
          </a:bodyPr>
          <a:lstStyle/>
          <a:p>
            <a:r>
              <a:rPr lang="en-CA" sz="1800"/>
              <a:t>I have a ton of libraries</a:t>
            </a:r>
          </a:p>
          <a:p>
            <a:r>
              <a:rPr lang="en-CA" sz="1800"/>
              <a:t>They make my life easier. </a:t>
            </a:r>
          </a:p>
          <a:p>
            <a:r>
              <a:rPr lang="en-CA" sz="1800"/>
              <a:t>They are my “Batman utility belt”</a:t>
            </a:r>
          </a:p>
        </p:txBody>
      </p:sp>
    </p:spTree>
    <p:extLst>
      <p:ext uri="{BB962C8B-B14F-4D97-AF65-F5344CB8AC3E}">
        <p14:creationId xmlns:p14="http://schemas.microsoft.com/office/powerpoint/2010/main" val="33108165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F7303A-C9EC-410C-C7F0-422C242B8FE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B30037-7EE1-8D89-FA3B-763141989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1" name="Group 10">
            <a:extLst>
              <a:ext uri="{FF2B5EF4-FFF2-40B4-BE49-F238E27FC236}">
                <a16:creationId xmlns:a16="http://schemas.microsoft.com/office/drawing/2014/main" id="{ACE74ED5-D729-55B3-1701-3537CD9DA0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776C9477-358E-47EB-076C-95A52FCB5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CAC720F1-4318-FF64-AFD5-51F411EDF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2426C58F-4C5E-C736-B4F4-88ED4E758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6" name="Rectangle 15">
            <a:extLst>
              <a:ext uri="{FF2B5EF4-FFF2-40B4-BE49-F238E27FC236}">
                <a16:creationId xmlns:a16="http://schemas.microsoft.com/office/drawing/2014/main" id="{72DEE770-4EAE-183B-D8CC-56816B1B2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A32C0B7-6841-1D45-DB64-03B217996847}"/>
              </a:ext>
            </a:extLst>
          </p:cNvPr>
          <p:cNvSpPr>
            <a:spLocks noGrp="1"/>
          </p:cNvSpPr>
          <p:nvPr>
            <p:ph type="title"/>
          </p:nvPr>
        </p:nvSpPr>
        <p:spPr>
          <a:xfrm>
            <a:off x="1043631" y="809898"/>
            <a:ext cx="10173010" cy="1554480"/>
          </a:xfrm>
        </p:spPr>
        <p:txBody>
          <a:bodyPr anchor="ctr">
            <a:normAutofit/>
          </a:bodyPr>
          <a:lstStyle/>
          <a:p>
            <a:r>
              <a:rPr lang="en-CA" sz="4800"/>
              <a:t>Takeaways</a:t>
            </a:r>
          </a:p>
        </p:txBody>
      </p:sp>
      <p:cxnSp>
        <p:nvCxnSpPr>
          <p:cNvPr id="18" name="Straight Connector 17">
            <a:extLst>
              <a:ext uri="{FF2B5EF4-FFF2-40B4-BE49-F238E27FC236}">
                <a16:creationId xmlns:a16="http://schemas.microsoft.com/office/drawing/2014/main" id="{463BC1C3-FD25-EC6E-B7EC-D40B081B09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9872515-298F-0599-BAD8-797A865AA654}"/>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7665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4560-3329-0248-36D3-2E465309B338}"/>
              </a:ext>
            </a:extLst>
          </p:cNvPr>
          <p:cNvSpPr>
            <a:spLocks noGrp="1"/>
          </p:cNvSpPr>
          <p:nvPr>
            <p:ph type="title"/>
          </p:nvPr>
        </p:nvSpPr>
        <p:spPr/>
        <p:txBody>
          <a:bodyPr/>
          <a:lstStyle/>
          <a:p>
            <a:r>
              <a:rPr lang="en-CA" dirty="0"/>
              <a:t>Some things I skipped</a:t>
            </a:r>
          </a:p>
        </p:txBody>
      </p:sp>
      <p:sp>
        <p:nvSpPr>
          <p:cNvPr id="3" name="Content Placeholder 2">
            <a:extLst>
              <a:ext uri="{FF2B5EF4-FFF2-40B4-BE49-F238E27FC236}">
                <a16:creationId xmlns:a16="http://schemas.microsoft.com/office/drawing/2014/main" id="{1EE1669B-5EF2-A442-A372-765F96450295}"/>
              </a:ext>
            </a:extLst>
          </p:cNvPr>
          <p:cNvSpPr>
            <a:spLocks noGrp="1"/>
          </p:cNvSpPr>
          <p:nvPr>
            <p:ph idx="1"/>
          </p:nvPr>
        </p:nvSpPr>
        <p:spPr/>
        <p:txBody>
          <a:bodyPr/>
          <a:lstStyle/>
          <a:p>
            <a:r>
              <a:rPr lang="en-CA" dirty="0"/>
              <a:t>Defining new classes </a:t>
            </a:r>
          </a:p>
          <a:p>
            <a:r>
              <a:rPr lang="en-CA" dirty="0"/>
              <a:t>Operator overloading</a:t>
            </a:r>
          </a:p>
          <a:p>
            <a:r>
              <a:rPr lang="en-CA" dirty="0"/>
              <a:t>Reflection</a:t>
            </a:r>
          </a:p>
          <a:p>
            <a:r>
              <a:rPr lang="en-CA" dirty="0"/>
              <a:t>Tuples</a:t>
            </a:r>
          </a:p>
          <a:p>
            <a:r>
              <a:rPr lang="en-CA" dirty="0"/>
              <a:t>Lambdas</a:t>
            </a:r>
          </a:p>
          <a:p>
            <a:r>
              <a:rPr lang="en-CA" dirty="0"/>
              <a:t>Interfaces </a:t>
            </a:r>
          </a:p>
          <a:p>
            <a:r>
              <a:rPr lang="en-CA" dirty="0"/>
              <a:t>Virtual / Abstract</a:t>
            </a:r>
          </a:p>
        </p:txBody>
      </p:sp>
    </p:spTree>
    <p:extLst>
      <p:ext uri="{BB962C8B-B14F-4D97-AF65-F5344CB8AC3E}">
        <p14:creationId xmlns:p14="http://schemas.microsoft.com/office/powerpoint/2010/main" val="18147450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214D-FDFF-A24B-4B12-D1E844FDF525}"/>
              </a:ext>
            </a:extLst>
          </p:cNvPr>
          <p:cNvSpPr>
            <a:spLocks noGrp="1"/>
          </p:cNvSpPr>
          <p:nvPr>
            <p:ph type="title"/>
          </p:nvPr>
        </p:nvSpPr>
        <p:spPr/>
        <p:txBody>
          <a:bodyPr/>
          <a:lstStyle/>
          <a:p>
            <a:r>
              <a:rPr lang="en-CA" dirty="0"/>
              <a:t>Stuff</a:t>
            </a:r>
          </a:p>
        </p:txBody>
      </p:sp>
      <p:sp>
        <p:nvSpPr>
          <p:cNvPr id="3" name="Content Placeholder 2">
            <a:extLst>
              <a:ext uri="{FF2B5EF4-FFF2-40B4-BE49-F238E27FC236}">
                <a16:creationId xmlns:a16="http://schemas.microsoft.com/office/drawing/2014/main" id="{C24F78A8-72D2-ABCD-9B0C-2CFD4964131E}"/>
              </a:ext>
            </a:extLst>
          </p:cNvPr>
          <p:cNvSpPr>
            <a:spLocks noGrp="1"/>
          </p:cNvSpPr>
          <p:nvPr>
            <p:ph idx="1"/>
          </p:nvPr>
        </p:nvSpPr>
        <p:spPr/>
        <p:txBody>
          <a:bodyPr/>
          <a:lstStyle/>
          <a:p>
            <a:r>
              <a:rPr lang="en-CA" dirty="0"/>
              <a:t>String interpolation</a:t>
            </a:r>
          </a:p>
          <a:p>
            <a:pPr lvl="1"/>
            <a:r>
              <a:rPr lang="en-CA" dirty="0"/>
              <a:t>Could use “string concatenation”</a:t>
            </a:r>
          </a:p>
          <a:p>
            <a:r>
              <a:rPr lang="en-CA" dirty="0"/>
              <a:t>String splitting</a:t>
            </a:r>
          </a:p>
          <a:p>
            <a:r>
              <a:rPr lang="en-CA" dirty="0"/>
              <a:t>Lists </a:t>
            </a:r>
          </a:p>
          <a:p>
            <a:r>
              <a:rPr lang="en-CA" dirty="0"/>
              <a:t>IEnumerable </a:t>
            </a:r>
          </a:p>
        </p:txBody>
      </p:sp>
    </p:spTree>
    <p:extLst>
      <p:ext uri="{BB962C8B-B14F-4D97-AF65-F5344CB8AC3E}">
        <p14:creationId xmlns:p14="http://schemas.microsoft.com/office/powerpoint/2010/main" val="24369181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A71F8-362F-6D61-327A-8678B82367E1}"/>
              </a:ext>
            </a:extLst>
          </p:cNvPr>
          <p:cNvSpPr>
            <a:spLocks noGrp="1"/>
          </p:cNvSpPr>
          <p:nvPr>
            <p:ph type="title"/>
          </p:nvPr>
        </p:nvSpPr>
        <p:spPr/>
        <p:txBody>
          <a:bodyPr/>
          <a:lstStyle/>
          <a:p>
            <a:r>
              <a:rPr lang="en-CA" dirty="0"/>
              <a:t>Collections versus IEnumerable</a:t>
            </a:r>
          </a:p>
        </p:txBody>
      </p:sp>
      <p:sp>
        <p:nvSpPr>
          <p:cNvPr id="3" name="Content Placeholder 2">
            <a:extLst>
              <a:ext uri="{FF2B5EF4-FFF2-40B4-BE49-F238E27FC236}">
                <a16:creationId xmlns:a16="http://schemas.microsoft.com/office/drawing/2014/main" id="{587E9D02-7269-DDB1-31E3-5016A4C185D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42283409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0E76-300E-B19D-7E98-A9229B4F0419}"/>
              </a:ext>
            </a:extLst>
          </p:cNvPr>
          <p:cNvSpPr>
            <a:spLocks noGrp="1"/>
          </p:cNvSpPr>
          <p:nvPr>
            <p:ph type="title"/>
          </p:nvPr>
        </p:nvSpPr>
        <p:spPr>
          <a:xfrm>
            <a:off x="653145" y="609599"/>
            <a:ext cx="3364378" cy="5606143"/>
          </a:xfrm>
        </p:spPr>
        <p:txBody>
          <a:bodyPr>
            <a:normAutofit/>
          </a:bodyPr>
          <a:lstStyle/>
          <a:p>
            <a:r>
              <a:rPr lang="en-CA" sz="3334" dirty="0"/>
              <a:t>IEnumerable&lt;T&gt;</a:t>
            </a:r>
          </a:p>
        </p:txBody>
      </p:sp>
      <p:graphicFrame>
        <p:nvGraphicFramePr>
          <p:cNvPr id="5" name="Content Placeholder 2">
            <a:extLst>
              <a:ext uri="{FF2B5EF4-FFF2-40B4-BE49-F238E27FC236}">
                <a16:creationId xmlns:a16="http://schemas.microsoft.com/office/drawing/2014/main" id="{65E2ECBC-5316-9006-925C-C048FFBDA038}"/>
              </a:ext>
            </a:extLst>
          </p:cNvPr>
          <p:cNvGraphicFramePr>
            <a:graphicFrameLocks noGrp="1"/>
          </p:cNvGraphicFramePr>
          <p:nvPr>
            <p:ph idx="1"/>
          </p:nvPr>
        </p:nvGraphicFramePr>
        <p:xfrm>
          <a:off x="4545013" y="1199858"/>
          <a:ext cx="6451943" cy="4467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56499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48B333B-0D60-B69A-79A9-0AF7DE260CA1}"/>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About the IEnumerable Interface</a:t>
            </a:r>
          </a:p>
        </p:txBody>
      </p:sp>
      <p:graphicFrame>
        <p:nvGraphicFramePr>
          <p:cNvPr id="5" name="Content Placeholder 2">
            <a:extLst>
              <a:ext uri="{FF2B5EF4-FFF2-40B4-BE49-F238E27FC236}">
                <a16:creationId xmlns:a16="http://schemas.microsoft.com/office/drawing/2014/main" id="{F22BD54F-4EDC-1331-CD9A-76D6C9D3CCE7}"/>
              </a:ext>
            </a:extLst>
          </p:cNvPr>
          <p:cNvGraphicFramePr>
            <a:graphicFrameLocks noGrp="1"/>
          </p:cNvGraphicFramePr>
          <p:nvPr>
            <p:ph idx="1"/>
            <p:extLst>
              <p:ext uri="{D42A27DB-BD31-4B8C-83A1-F6EECF244321}">
                <p14:modId xmlns:p14="http://schemas.microsoft.com/office/powerpoint/2010/main" val="326316086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6310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0776-6A46-D32C-0671-A2D09AB56583}"/>
              </a:ext>
            </a:extLst>
          </p:cNvPr>
          <p:cNvSpPr>
            <a:spLocks noGrp="1"/>
          </p:cNvSpPr>
          <p:nvPr>
            <p:ph type="title"/>
          </p:nvPr>
        </p:nvSpPr>
        <p:spPr/>
        <p:txBody>
          <a:bodyPr>
            <a:normAutofit/>
          </a:bodyPr>
          <a:lstStyle/>
          <a:p>
            <a:r>
              <a:rPr lang="en-CA" dirty="0"/>
              <a:t>Basic IEnumerable&lt;T&gt; (LINQ) Methods</a:t>
            </a:r>
          </a:p>
        </p:txBody>
      </p:sp>
      <p:graphicFrame>
        <p:nvGraphicFramePr>
          <p:cNvPr id="5" name="Content Placeholder 2">
            <a:extLst>
              <a:ext uri="{FF2B5EF4-FFF2-40B4-BE49-F238E27FC236}">
                <a16:creationId xmlns:a16="http://schemas.microsoft.com/office/drawing/2014/main" id="{D266107E-47A1-8A05-0611-6754FF5120B3}"/>
              </a:ext>
            </a:extLst>
          </p:cNvPr>
          <p:cNvGraphicFramePr>
            <a:graphicFrameLocks noGrp="1"/>
          </p:cNvGraphicFramePr>
          <p:nvPr>
            <p:ph idx="1"/>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556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ACDCF7-6D50-CBA8-3BAD-4F83BE591D33}"/>
              </a:ext>
            </a:extLst>
          </p:cNvPr>
          <p:cNvSpPr>
            <a:spLocks noGrp="1"/>
          </p:cNvSpPr>
          <p:nvPr>
            <p:ph type="title"/>
          </p:nvPr>
        </p:nvSpPr>
        <p:spPr>
          <a:xfrm>
            <a:off x="1383564" y="348865"/>
            <a:ext cx="9718111" cy="1576446"/>
          </a:xfrm>
        </p:spPr>
        <p:txBody>
          <a:bodyPr anchor="ctr">
            <a:normAutofit/>
          </a:bodyPr>
          <a:lstStyle/>
          <a:p>
            <a:r>
              <a:rPr lang="en-CA" sz="4000">
                <a:solidFill>
                  <a:srgbClr val="FFFFFF"/>
                </a:solidFill>
              </a:rPr>
              <a:t>Two Meanings of Stream</a:t>
            </a:r>
          </a:p>
        </p:txBody>
      </p:sp>
      <p:graphicFrame>
        <p:nvGraphicFramePr>
          <p:cNvPr id="5" name="Content Placeholder 2">
            <a:extLst>
              <a:ext uri="{FF2B5EF4-FFF2-40B4-BE49-F238E27FC236}">
                <a16:creationId xmlns:a16="http://schemas.microsoft.com/office/drawing/2014/main" id="{1E6E3C1C-784C-4F28-937B-D7BB87B3BC4A}"/>
              </a:ext>
            </a:extLst>
          </p:cNvPr>
          <p:cNvGraphicFramePr>
            <a:graphicFrameLocks noGrp="1"/>
          </p:cNvGraphicFramePr>
          <p:nvPr>
            <p:ph idx="1"/>
            <p:extLst>
              <p:ext uri="{D42A27DB-BD31-4B8C-83A1-F6EECF244321}">
                <p14:modId xmlns:p14="http://schemas.microsoft.com/office/powerpoint/2010/main" val="224208922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7722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F670-3BE0-2EE3-5F06-DC6482AA0DFE}"/>
              </a:ext>
            </a:extLst>
          </p:cNvPr>
          <p:cNvSpPr>
            <a:spLocks noGrp="1"/>
          </p:cNvSpPr>
          <p:nvPr>
            <p:ph type="title"/>
          </p:nvPr>
        </p:nvSpPr>
        <p:spPr/>
        <p:txBody>
          <a:bodyPr/>
          <a:lstStyle/>
          <a:p>
            <a:r>
              <a:rPr lang="en-CA" dirty="0"/>
              <a:t>C# Scripts</a:t>
            </a:r>
          </a:p>
        </p:txBody>
      </p:sp>
      <p:sp>
        <p:nvSpPr>
          <p:cNvPr id="4" name="Text Placeholder 3">
            <a:extLst>
              <a:ext uri="{FF2B5EF4-FFF2-40B4-BE49-F238E27FC236}">
                <a16:creationId xmlns:a16="http://schemas.microsoft.com/office/drawing/2014/main" id="{200B83DB-4BDB-AC3B-4E6D-AB7438EC2248}"/>
              </a:ext>
            </a:extLst>
          </p:cNvPr>
          <p:cNvSpPr>
            <a:spLocks noGrp="1"/>
          </p:cNvSpPr>
          <p:nvPr>
            <p:ph type="body" idx="1"/>
          </p:nvPr>
        </p:nvSpPr>
        <p:spPr/>
        <p:txBody>
          <a:bodyPr/>
          <a:lstStyle/>
          <a:p>
            <a:r>
              <a:rPr lang="en-CA" dirty="0"/>
              <a:t>Within Unity</a:t>
            </a:r>
          </a:p>
        </p:txBody>
      </p:sp>
    </p:spTree>
    <p:extLst>
      <p:ext uri="{BB962C8B-B14F-4D97-AF65-F5344CB8AC3E}">
        <p14:creationId xmlns:p14="http://schemas.microsoft.com/office/powerpoint/2010/main" val="412839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40E911-825D-A264-7FDD-CDD320B8EA8F}"/>
              </a:ext>
            </a:extLst>
          </p:cNvPr>
          <p:cNvSpPr>
            <a:spLocks noGrp="1"/>
          </p:cNvSpPr>
          <p:nvPr>
            <p:ph type="title"/>
          </p:nvPr>
        </p:nvSpPr>
        <p:spPr>
          <a:xfrm>
            <a:off x="4572001" y="601744"/>
            <a:ext cx="6781800" cy="1338696"/>
          </a:xfrm>
        </p:spPr>
        <p:txBody>
          <a:bodyPr>
            <a:normAutofit/>
          </a:bodyPr>
          <a:lstStyle/>
          <a:p>
            <a:r>
              <a:rPr lang="en-CA" dirty="0"/>
              <a:t>C# Project Types we will Cover Today</a:t>
            </a:r>
          </a:p>
        </p:txBody>
      </p:sp>
      <p:pic>
        <p:nvPicPr>
          <p:cNvPr id="5" name="Picture 4" descr="Sticky notes on a wall">
            <a:extLst>
              <a:ext uri="{FF2B5EF4-FFF2-40B4-BE49-F238E27FC236}">
                <a16:creationId xmlns:a16="http://schemas.microsoft.com/office/drawing/2014/main" id="{C2B5508C-3D3E-8535-5DD1-6C3DADCECB3C}"/>
              </a:ext>
            </a:extLst>
          </p:cNvPr>
          <p:cNvPicPr>
            <a:picLocks noChangeAspect="1"/>
          </p:cNvPicPr>
          <p:nvPr/>
        </p:nvPicPr>
        <p:blipFill rotWithShape="1">
          <a:blip r:embed="rId3"/>
          <a:srcRect l="30775" r="31038" b="2"/>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500C69C7-29D6-4C38-CD5E-D2795457CE6F}"/>
              </a:ext>
            </a:extLst>
          </p:cNvPr>
          <p:cNvSpPr>
            <a:spLocks noGrp="1"/>
          </p:cNvSpPr>
          <p:nvPr>
            <p:ph idx="1"/>
          </p:nvPr>
        </p:nvSpPr>
        <p:spPr>
          <a:xfrm>
            <a:off x="4572001" y="2201958"/>
            <a:ext cx="6781800" cy="3900730"/>
          </a:xfrm>
        </p:spPr>
        <p:txBody>
          <a:bodyPr anchor="t">
            <a:normAutofit/>
          </a:bodyPr>
          <a:lstStyle/>
          <a:p>
            <a:r>
              <a:rPr lang="en-CA" sz="2000" dirty="0"/>
              <a:t>Console applications </a:t>
            </a:r>
          </a:p>
          <a:p>
            <a:r>
              <a:rPr lang="en-CA" sz="2000" dirty="0"/>
              <a:t>WinForms GUI application (for Windows)</a:t>
            </a:r>
          </a:p>
          <a:p>
            <a:r>
              <a:rPr lang="en-CA" sz="2000" dirty="0"/>
              <a:t>WPF application (for Windows)</a:t>
            </a:r>
          </a:p>
          <a:p>
            <a:r>
              <a:rPr lang="en-CA" sz="2000" dirty="0"/>
              <a:t>Libraries</a:t>
            </a:r>
          </a:p>
          <a:p>
            <a:r>
              <a:rPr lang="en-CA" sz="2000" dirty="0"/>
              <a:t>Unit tests (specifically </a:t>
            </a:r>
            <a:r>
              <a:rPr lang="en-CA" sz="2000" dirty="0" err="1"/>
              <a:t>NUnit</a:t>
            </a:r>
            <a:r>
              <a:rPr lang="en-CA" sz="2000" dirty="0"/>
              <a:t>)</a:t>
            </a:r>
          </a:p>
          <a:p>
            <a:r>
              <a:rPr lang="en-CA" sz="2000" dirty="0"/>
              <a:t>Unity Scripts [Time permitting]</a:t>
            </a:r>
          </a:p>
        </p:txBody>
      </p:sp>
    </p:spTree>
    <p:extLst>
      <p:ext uri="{BB962C8B-B14F-4D97-AF65-F5344CB8AC3E}">
        <p14:creationId xmlns:p14="http://schemas.microsoft.com/office/powerpoint/2010/main" val="16338872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p:txBody>
          <a:bodyPr/>
          <a:lstStyle/>
          <a:p>
            <a:r>
              <a:rPr lang="en-CA" dirty="0"/>
              <a:t>Class</a:t>
            </a:r>
          </a:p>
        </p:txBody>
      </p:sp>
      <p:graphicFrame>
        <p:nvGraphicFramePr>
          <p:cNvPr id="11" name="Content Placeholder 6">
            <a:extLst>
              <a:ext uri="{FF2B5EF4-FFF2-40B4-BE49-F238E27FC236}">
                <a16:creationId xmlns:a16="http://schemas.microsoft.com/office/drawing/2014/main" id="{1D477C6E-87AA-3244-0577-06DF18BA88EE}"/>
              </a:ext>
            </a:extLst>
          </p:cNvPr>
          <p:cNvGraphicFramePr>
            <a:graphicFrameLocks noGrp="1"/>
          </p:cNvGraphicFramePr>
          <p:nvPr>
            <p:ph idx="1"/>
          </p:nvPr>
        </p:nvGraphicFramePr>
        <p:xfrm>
          <a:off x="1143001" y="2057400"/>
          <a:ext cx="4190999"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7"/>
          <a:stretch>
            <a:fillRect/>
          </a:stretch>
        </p:blipFill>
        <p:spPr>
          <a:xfrm>
            <a:off x="6277157" y="1162538"/>
            <a:ext cx="4273299" cy="4070249"/>
          </a:xfrm>
          <a:prstGeom prst="rect">
            <a:avLst/>
          </a:prstGeom>
        </p:spPr>
      </p:pic>
      <p:sp>
        <p:nvSpPr>
          <p:cNvPr id="9" name="Rectangle 8">
            <a:extLst>
              <a:ext uri="{FF2B5EF4-FFF2-40B4-BE49-F238E27FC236}">
                <a16:creationId xmlns:a16="http://schemas.microsoft.com/office/drawing/2014/main" id="{9F94D286-B5EA-BDF4-E78B-C014854EF758}"/>
              </a:ext>
            </a:extLst>
          </p:cNvPr>
          <p:cNvSpPr/>
          <p:nvPr/>
        </p:nvSpPr>
        <p:spPr>
          <a:xfrm>
            <a:off x="7569200" y="3310204"/>
            <a:ext cx="304800" cy="169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795920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2C78-19E8-0726-CC25-7EA379853EC1}"/>
              </a:ext>
            </a:extLst>
          </p:cNvPr>
          <p:cNvSpPr>
            <a:spLocks noGrp="1"/>
          </p:cNvSpPr>
          <p:nvPr>
            <p:ph type="title"/>
          </p:nvPr>
        </p:nvSpPr>
        <p:spPr>
          <a:xfrm>
            <a:off x="645064" y="525982"/>
            <a:ext cx="4282983" cy="1200361"/>
          </a:xfrm>
        </p:spPr>
        <p:txBody>
          <a:bodyPr anchor="b">
            <a:normAutofit/>
          </a:bodyPr>
          <a:lstStyle/>
          <a:p>
            <a:r>
              <a:rPr lang="en-CA" sz="3600"/>
              <a:t>Using Declarations</a:t>
            </a:r>
          </a:p>
        </p:txBody>
      </p:sp>
      <p:sp>
        <p:nvSpPr>
          <p:cNvPr id="3" name="Content Placeholder 2">
            <a:extLst>
              <a:ext uri="{FF2B5EF4-FFF2-40B4-BE49-F238E27FC236}">
                <a16:creationId xmlns:a16="http://schemas.microsoft.com/office/drawing/2014/main" id="{DCC34B0D-4AA1-9B8B-DD9D-37501A69AD02}"/>
              </a:ext>
            </a:extLst>
          </p:cNvPr>
          <p:cNvSpPr>
            <a:spLocks noGrp="1"/>
          </p:cNvSpPr>
          <p:nvPr>
            <p:ph idx="1"/>
          </p:nvPr>
        </p:nvSpPr>
        <p:spPr>
          <a:xfrm>
            <a:off x="645066" y="2031101"/>
            <a:ext cx="4282984" cy="3511943"/>
          </a:xfrm>
        </p:spPr>
        <p:txBody>
          <a:bodyPr anchor="ctr">
            <a:normAutofit lnSpcReduction="10000"/>
          </a:bodyPr>
          <a:lstStyle/>
          <a:p>
            <a:pPr marL="45722" indent="0">
              <a:buNone/>
            </a:pPr>
            <a:r>
              <a:rPr lang="en-CA" sz="1800" dirty="0"/>
              <a:t>The </a:t>
            </a:r>
            <a:r>
              <a:rPr lang="en-CA" sz="1800" u="sng" dirty="0"/>
              <a:t>using</a:t>
            </a:r>
            <a:r>
              <a:rPr lang="en-CA" sz="1800" dirty="0"/>
              <a:t> declaration says what library parts are used in the current file.</a:t>
            </a:r>
            <a:br>
              <a:rPr lang="en-CA" sz="1800" dirty="0"/>
            </a:br>
            <a:endParaRPr lang="en-CA" sz="1800" dirty="0"/>
          </a:p>
          <a:p>
            <a:r>
              <a:rPr lang="en-CA" sz="2200" dirty="0"/>
              <a:t> Extra  functionality is provided by libraries.</a:t>
            </a:r>
          </a:p>
          <a:p>
            <a:r>
              <a:rPr lang="en-CA" sz="2200" dirty="0"/>
              <a:t> Libraries are organized using namespaces.</a:t>
            </a:r>
          </a:p>
          <a:p>
            <a:r>
              <a:rPr lang="en-CA" sz="2200" dirty="0"/>
              <a:t> For example: two things called “List” might exist in different libraries.</a:t>
            </a:r>
          </a:p>
          <a:p>
            <a:r>
              <a:rPr lang="en-CA" sz="2200" dirty="0"/>
              <a:t> Namespaces disambiguate.</a:t>
            </a:r>
          </a:p>
        </p:txBody>
      </p:sp>
      <p:pic>
        <p:nvPicPr>
          <p:cNvPr id="4" name="Content Placeholder 4">
            <a:extLst>
              <a:ext uri="{FF2B5EF4-FFF2-40B4-BE49-F238E27FC236}">
                <a16:creationId xmlns:a16="http://schemas.microsoft.com/office/drawing/2014/main" id="{DF76598D-92E1-C474-B598-A36BD00D7441}"/>
              </a:ext>
            </a:extLst>
          </p:cNvPr>
          <p:cNvPicPr>
            <a:picLocks noChangeAspect="1"/>
          </p:cNvPicPr>
          <p:nvPr/>
        </p:nvPicPr>
        <p:blipFill>
          <a:blip r:embed="rId2"/>
          <a:stretch>
            <a:fillRect/>
          </a:stretch>
        </p:blipFill>
        <p:spPr>
          <a:xfrm>
            <a:off x="6006874" y="650494"/>
            <a:ext cx="5589745" cy="5324142"/>
          </a:xfrm>
          <a:prstGeom prst="rect">
            <a:avLst/>
          </a:prstGeom>
        </p:spPr>
      </p:pic>
    </p:spTree>
    <p:extLst>
      <p:ext uri="{BB962C8B-B14F-4D97-AF65-F5344CB8AC3E}">
        <p14:creationId xmlns:p14="http://schemas.microsoft.com/office/powerpoint/2010/main" val="21715305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p:txBody>
          <a:bodyPr/>
          <a:lstStyle/>
          <a:p>
            <a:r>
              <a:rPr lang="en-CA" dirty="0"/>
              <a:t>Inheritance</a:t>
            </a:r>
          </a:p>
        </p:txBody>
      </p:sp>
      <p:graphicFrame>
        <p:nvGraphicFramePr>
          <p:cNvPr id="11" name="Content Placeholder 6">
            <a:extLst>
              <a:ext uri="{FF2B5EF4-FFF2-40B4-BE49-F238E27FC236}">
                <a16:creationId xmlns:a16="http://schemas.microsoft.com/office/drawing/2014/main" id="{AE14B908-2C2C-772E-1BA3-3E5257AFA6C1}"/>
              </a:ext>
            </a:extLst>
          </p:cNvPr>
          <p:cNvGraphicFramePr>
            <a:graphicFrameLocks noGrp="1"/>
          </p:cNvGraphicFramePr>
          <p:nvPr>
            <p:ph idx="1"/>
          </p:nvPr>
        </p:nvGraphicFramePr>
        <p:xfrm>
          <a:off x="1143001" y="2057400"/>
          <a:ext cx="4190999"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7"/>
          <a:stretch>
            <a:fillRect/>
          </a:stretch>
        </p:blipFill>
        <p:spPr>
          <a:xfrm>
            <a:off x="5842000" y="1082271"/>
            <a:ext cx="4927600" cy="4693459"/>
          </a:xfrm>
          <a:prstGeom prst="rect">
            <a:avLst/>
          </a:prstGeom>
        </p:spPr>
      </p:pic>
      <p:sp>
        <p:nvSpPr>
          <p:cNvPr id="9" name="Rectangle 8">
            <a:extLst>
              <a:ext uri="{FF2B5EF4-FFF2-40B4-BE49-F238E27FC236}">
                <a16:creationId xmlns:a16="http://schemas.microsoft.com/office/drawing/2014/main" id="{9F94D286-B5EA-BDF4-E78B-C014854EF758}"/>
              </a:ext>
            </a:extLst>
          </p:cNvPr>
          <p:cNvSpPr/>
          <p:nvPr/>
        </p:nvSpPr>
        <p:spPr>
          <a:xfrm>
            <a:off x="8534400" y="3488899"/>
            <a:ext cx="965200" cy="2546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60337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a:noFill/>
        </p:spPr>
        <p:txBody>
          <a:bodyPr/>
          <a:lstStyle/>
          <a:p>
            <a:r>
              <a:rPr lang="en-CA" dirty="0"/>
              <a:t>Comments</a:t>
            </a:r>
          </a:p>
        </p:txBody>
      </p:sp>
      <p:sp>
        <p:nvSpPr>
          <p:cNvPr id="7" name="Content Placeholder 6">
            <a:extLst>
              <a:ext uri="{FF2B5EF4-FFF2-40B4-BE49-F238E27FC236}">
                <a16:creationId xmlns:a16="http://schemas.microsoft.com/office/drawing/2014/main" id="{9A83B69E-47B9-8ACA-A286-600A2E4D6D29}"/>
              </a:ext>
            </a:extLst>
          </p:cNvPr>
          <p:cNvSpPr>
            <a:spLocks noGrp="1"/>
          </p:cNvSpPr>
          <p:nvPr>
            <p:ph idx="1"/>
          </p:nvPr>
        </p:nvSpPr>
        <p:spPr>
          <a:xfrm>
            <a:off x="1422400" y="1965960"/>
            <a:ext cx="4572000" cy="4038600"/>
          </a:xfrm>
        </p:spPr>
        <p:txBody>
          <a:bodyPr>
            <a:normAutofit/>
          </a:bodyPr>
          <a:lstStyle/>
          <a:p>
            <a:r>
              <a:rPr lang="en-CA" dirty="0">
                <a:solidFill>
                  <a:schemeClr val="tx1"/>
                </a:solidFill>
              </a:rPr>
              <a:t>Comments are for humans and have no impact on programs.</a:t>
            </a:r>
          </a:p>
          <a:p>
            <a:endParaRPr lang="en-CA" dirty="0"/>
          </a:p>
          <a:p>
            <a:endParaRPr lang="en-CA" dirty="0"/>
          </a:p>
        </p:txBody>
      </p:sp>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2"/>
          <a:stretch>
            <a:fillRect/>
          </a:stretch>
        </p:blipFill>
        <p:spPr>
          <a:xfrm>
            <a:off x="6699501" y="1803400"/>
            <a:ext cx="4273299" cy="4070249"/>
          </a:xfrm>
          <a:prstGeom prst="rect">
            <a:avLst/>
          </a:prstGeom>
        </p:spPr>
      </p:pic>
      <p:sp>
        <p:nvSpPr>
          <p:cNvPr id="3" name="Rectangle 2">
            <a:extLst>
              <a:ext uri="{FF2B5EF4-FFF2-40B4-BE49-F238E27FC236}">
                <a16:creationId xmlns:a16="http://schemas.microsoft.com/office/drawing/2014/main" id="{352828A6-C7A2-EEE0-D8EF-40AC9B0CCEE3}"/>
              </a:ext>
            </a:extLst>
          </p:cNvPr>
          <p:cNvSpPr/>
          <p:nvPr/>
        </p:nvSpPr>
        <p:spPr>
          <a:xfrm>
            <a:off x="7829249" y="4152900"/>
            <a:ext cx="2641600" cy="1524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57D0963E-B76C-5300-537A-89A51A4B6CCB}"/>
              </a:ext>
            </a:extLst>
          </p:cNvPr>
          <p:cNvSpPr/>
          <p:nvPr/>
        </p:nvSpPr>
        <p:spPr>
          <a:xfrm>
            <a:off x="7823200" y="4902200"/>
            <a:ext cx="2641600" cy="1524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0185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a:xfrm>
            <a:off x="589560" y="856180"/>
            <a:ext cx="4560584" cy="1128068"/>
          </a:xfrm>
        </p:spPr>
        <p:txBody>
          <a:bodyPr anchor="ctr">
            <a:normAutofit/>
          </a:bodyPr>
          <a:lstStyle/>
          <a:p>
            <a:r>
              <a:rPr lang="en-CA" sz="4000"/>
              <a:t>Functions</a:t>
            </a:r>
          </a:p>
        </p:txBody>
      </p:sp>
      <p:sp>
        <p:nvSpPr>
          <p:cNvPr id="7" name="Content Placeholder 6">
            <a:extLst>
              <a:ext uri="{FF2B5EF4-FFF2-40B4-BE49-F238E27FC236}">
                <a16:creationId xmlns:a16="http://schemas.microsoft.com/office/drawing/2014/main" id="{9A83B69E-47B9-8ACA-A286-600A2E4D6D29}"/>
              </a:ext>
            </a:extLst>
          </p:cNvPr>
          <p:cNvSpPr>
            <a:spLocks noGrp="1"/>
          </p:cNvSpPr>
          <p:nvPr>
            <p:ph idx="1"/>
          </p:nvPr>
        </p:nvSpPr>
        <p:spPr>
          <a:xfrm>
            <a:off x="590719" y="2330505"/>
            <a:ext cx="4559425" cy="3979585"/>
          </a:xfrm>
        </p:spPr>
        <p:txBody>
          <a:bodyPr anchor="ctr">
            <a:normAutofit/>
          </a:bodyPr>
          <a:lstStyle/>
          <a:p>
            <a:r>
              <a:rPr lang="en-CA" sz="2000"/>
              <a:t>Start function is called by Unity once when the game starts.</a:t>
            </a:r>
          </a:p>
          <a:p>
            <a:r>
              <a:rPr lang="en-CA" sz="2000"/>
              <a:t>Update function is called by Unity every frame of the game. </a:t>
            </a:r>
          </a:p>
          <a:p>
            <a:pPr marL="45722" indent="0">
              <a:buNone/>
            </a:pPr>
            <a:endParaRPr lang="en-CA" sz="2000"/>
          </a:p>
        </p:txBody>
      </p:sp>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2"/>
          <a:srcRect r="1745" b="1"/>
          <a:stretch/>
        </p:blipFill>
        <p:spPr>
          <a:xfrm>
            <a:off x="5977788" y="799352"/>
            <a:ext cx="5425410" cy="5259296"/>
          </a:xfrm>
          <a:prstGeom prst="rect">
            <a:avLst/>
          </a:prstGeom>
        </p:spPr>
      </p:pic>
    </p:spTree>
    <p:extLst>
      <p:ext uri="{BB962C8B-B14F-4D97-AF65-F5344CB8AC3E}">
        <p14:creationId xmlns:p14="http://schemas.microsoft.com/office/powerpoint/2010/main" val="14183245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E60F-25C2-9D4F-5B45-8D32B43C1435}"/>
              </a:ext>
            </a:extLst>
          </p:cNvPr>
          <p:cNvSpPr>
            <a:spLocks noGrp="1"/>
          </p:cNvSpPr>
          <p:nvPr>
            <p:ph type="title"/>
          </p:nvPr>
        </p:nvSpPr>
        <p:spPr>
          <a:xfrm>
            <a:off x="457200" y="436134"/>
            <a:ext cx="9875520" cy="1356360"/>
          </a:xfrm>
        </p:spPr>
        <p:txBody>
          <a:bodyPr/>
          <a:lstStyle/>
          <a:p>
            <a:r>
              <a:rPr lang="en-US" dirty="0"/>
              <a:t>A Cloner Script in Unity</a:t>
            </a:r>
          </a:p>
        </p:txBody>
      </p:sp>
      <p:pic>
        <p:nvPicPr>
          <p:cNvPr id="4" name="Content Placeholder 3">
            <a:extLst>
              <a:ext uri="{FF2B5EF4-FFF2-40B4-BE49-F238E27FC236}">
                <a16:creationId xmlns:a16="http://schemas.microsoft.com/office/drawing/2014/main" id="{84D7E17E-FAE5-8849-30FA-B52958C99D77}"/>
              </a:ext>
            </a:extLst>
          </p:cNvPr>
          <p:cNvPicPr>
            <a:picLocks noGrp="1" noChangeAspect="1"/>
          </p:cNvPicPr>
          <p:nvPr>
            <p:ph idx="1"/>
          </p:nvPr>
        </p:nvPicPr>
        <p:blipFill>
          <a:blip r:embed="rId2"/>
          <a:stretch>
            <a:fillRect/>
          </a:stretch>
        </p:blipFill>
        <p:spPr>
          <a:xfrm>
            <a:off x="2876063" y="1576755"/>
            <a:ext cx="5877339" cy="4441339"/>
          </a:xfrm>
          <a:prstGeom prst="rect">
            <a:avLst/>
          </a:prstGeom>
        </p:spPr>
      </p:pic>
    </p:spTree>
    <p:extLst>
      <p:ext uri="{BB962C8B-B14F-4D97-AF65-F5344CB8AC3E}">
        <p14:creationId xmlns:p14="http://schemas.microsoft.com/office/powerpoint/2010/main" val="20956892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B6E1-B764-180F-B951-10C91B51A0E1}"/>
              </a:ext>
            </a:extLst>
          </p:cNvPr>
          <p:cNvSpPr>
            <a:spLocks noGrp="1"/>
          </p:cNvSpPr>
          <p:nvPr>
            <p:ph type="title"/>
          </p:nvPr>
        </p:nvSpPr>
        <p:spPr/>
        <p:txBody>
          <a:bodyPr/>
          <a:lstStyle/>
          <a:p>
            <a:r>
              <a:rPr lang="en-CA"/>
              <a:t>Attribute</a:t>
            </a:r>
            <a:endParaRPr lang="en-CA" dirty="0"/>
          </a:p>
        </p:txBody>
      </p:sp>
      <p:sp>
        <p:nvSpPr>
          <p:cNvPr id="3" name="Content Placeholder 2">
            <a:extLst>
              <a:ext uri="{FF2B5EF4-FFF2-40B4-BE49-F238E27FC236}">
                <a16:creationId xmlns:a16="http://schemas.microsoft.com/office/drawing/2014/main" id="{236C8DCC-30FB-6D54-87A3-A75AA8999329}"/>
              </a:ext>
            </a:extLst>
          </p:cNvPr>
          <p:cNvSpPr>
            <a:spLocks noGrp="1"/>
          </p:cNvSpPr>
          <p:nvPr>
            <p:ph idx="1"/>
          </p:nvPr>
        </p:nvSpPr>
        <p:spPr>
          <a:xfrm>
            <a:off x="914401" y="1807061"/>
            <a:ext cx="3759200" cy="4441339"/>
          </a:xfrm>
        </p:spPr>
        <p:txBody>
          <a:bodyPr>
            <a:normAutofit lnSpcReduction="10000"/>
          </a:bodyPr>
          <a:lstStyle/>
          <a:p>
            <a:pPr marL="45722" indent="0">
              <a:buNone/>
            </a:pPr>
            <a:r>
              <a:rPr lang="en-US" dirty="0">
                <a:solidFill>
                  <a:schemeClr val="tx1"/>
                </a:solidFill>
              </a:rPr>
              <a:t>Meta-information for the compiler or host environment.</a:t>
            </a:r>
          </a:p>
          <a:p>
            <a:endParaRPr lang="en-US" dirty="0">
              <a:solidFill>
                <a:schemeClr val="tx1"/>
              </a:solidFill>
            </a:endParaRPr>
          </a:p>
          <a:p>
            <a:pPr marL="45722" indent="0">
              <a:buNone/>
            </a:pPr>
            <a:r>
              <a:rPr lang="en-US" dirty="0">
                <a:solidFill>
                  <a:schemeClr val="tx1"/>
                </a:solidFill>
              </a:rPr>
              <a:t>Available through Reflection.</a:t>
            </a:r>
          </a:p>
          <a:p>
            <a:pPr marL="45722" indent="0">
              <a:buNone/>
            </a:pPr>
            <a:endParaRPr lang="en-US" dirty="0">
              <a:solidFill>
                <a:schemeClr val="tx1"/>
              </a:solidFill>
            </a:endParaRPr>
          </a:p>
          <a:p>
            <a:pPr marL="45722" indent="0">
              <a:buNone/>
            </a:pPr>
            <a:r>
              <a:rPr lang="en-US" dirty="0">
                <a:solidFill>
                  <a:schemeClr val="tx1"/>
                </a:solidFill>
              </a:rPr>
              <a:t>Tells the script to run in editor even when the game is not playing.</a:t>
            </a:r>
            <a:endParaRPr lang="en-CA" dirty="0">
              <a:solidFill>
                <a:schemeClr val="tx1"/>
              </a:solidFill>
            </a:endParaRPr>
          </a:p>
        </p:txBody>
      </p:sp>
      <p:pic>
        <p:nvPicPr>
          <p:cNvPr id="4" name="Content Placeholder 3">
            <a:extLst>
              <a:ext uri="{FF2B5EF4-FFF2-40B4-BE49-F238E27FC236}">
                <a16:creationId xmlns:a16="http://schemas.microsoft.com/office/drawing/2014/main" id="{F0037D36-E43F-A6F9-92DB-97D5A9D10AAF}"/>
              </a:ext>
            </a:extLst>
          </p:cNvPr>
          <p:cNvPicPr>
            <a:picLocks noChangeAspect="1"/>
          </p:cNvPicPr>
          <p:nvPr/>
        </p:nvPicPr>
        <p:blipFill>
          <a:blip r:embed="rId2"/>
          <a:stretch>
            <a:fillRect/>
          </a:stretch>
        </p:blipFill>
        <p:spPr>
          <a:xfrm>
            <a:off x="5232401" y="1636519"/>
            <a:ext cx="5877339" cy="4441339"/>
          </a:xfrm>
          <a:prstGeom prst="rect">
            <a:avLst/>
          </a:prstGeom>
        </p:spPr>
      </p:pic>
      <p:sp>
        <p:nvSpPr>
          <p:cNvPr id="7" name="Rectangle 6">
            <a:extLst>
              <a:ext uri="{FF2B5EF4-FFF2-40B4-BE49-F238E27FC236}">
                <a16:creationId xmlns:a16="http://schemas.microsoft.com/office/drawing/2014/main" id="{FED6ADEB-03C4-4E72-A0FC-EC746B5942B6}"/>
              </a:ext>
            </a:extLst>
          </p:cNvPr>
          <p:cNvSpPr/>
          <p:nvPr/>
        </p:nvSpPr>
        <p:spPr>
          <a:xfrm>
            <a:off x="5588000" y="2057401"/>
            <a:ext cx="1676400" cy="14877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254764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B6E1-B764-180F-B951-10C91B51A0E1}"/>
              </a:ext>
            </a:extLst>
          </p:cNvPr>
          <p:cNvSpPr>
            <a:spLocks noGrp="1"/>
          </p:cNvSpPr>
          <p:nvPr>
            <p:ph type="title"/>
          </p:nvPr>
        </p:nvSpPr>
        <p:spPr/>
        <p:txBody>
          <a:bodyPr/>
          <a:lstStyle/>
          <a:p>
            <a:r>
              <a:rPr lang="en-CA" dirty="0"/>
              <a:t>Fields</a:t>
            </a:r>
          </a:p>
        </p:txBody>
      </p:sp>
      <p:sp>
        <p:nvSpPr>
          <p:cNvPr id="3" name="Content Placeholder 2">
            <a:extLst>
              <a:ext uri="{FF2B5EF4-FFF2-40B4-BE49-F238E27FC236}">
                <a16:creationId xmlns:a16="http://schemas.microsoft.com/office/drawing/2014/main" id="{236C8DCC-30FB-6D54-87A3-A75AA8999329}"/>
              </a:ext>
            </a:extLst>
          </p:cNvPr>
          <p:cNvSpPr>
            <a:spLocks noGrp="1"/>
          </p:cNvSpPr>
          <p:nvPr>
            <p:ph idx="1"/>
          </p:nvPr>
        </p:nvSpPr>
        <p:spPr>
          <a:xfrm>
            <a:off x="1143001" y="1803400"/>
            <a:ext cx="3998180" cy="4292600"/>
          </a:xfrm>
        </p:spPr>
        <p:txBody>
          <a:bodyPr>
            <a:normAutofit/>
          </a:bodyPr>
          <a:lstStyle/>
          <a:p>
            <a:r>
              <a:rPr lang="en-US" dirty="0">
                <a:solidFill>
                  <a:schemeClr val="tx1"/>
                </a:solidFill>
              </a:rPr>
              <a:t>A field is named data associated with an object.  Also known as a “member variable”. </a:t>
            </a:r>
          </a:p>
        </p:txBody>
      </p:sp>
      <p:pic>
        <p:nvPicPr>
          <p:cNvPr id="4" name="Content Placeholder 3">
            <a:extLst>
              <a:ext uri="{FF2B5EF4-FFF2-40B4-BE49-F238E27FC236}">
                <a16:creationId xmlns:a16="http://schemas.microsoft.com/office/drawing/2014/main" id="{F0037D36-E43F-A6F9-92DB-97D5A9D10AAF}"/>
              </a:ext>
            </a:extLst>
          </p:cNvPr>
          <p:cNvPicPr>
            <a:picLocks noChangeAspect="1"/>
          </p:cNvPicPr>
          <p:nvPr/>
        </p:nvPicPr>
        <p:blipFill>
          <a:blip r:embed="rId2"/>
          <a:stretch>
            <a:fillRect/>
          </a:stretch>
        </p:blipFill>
        <p:spPr>
          <a:xfrm>
            <a:off x="5689601" y="1549401"/>
            <a:ext cx="5877339" cy="4441339"/>
          </a:xfrm>
          <a:prstGeom prst="rect">
            <a:avLst/>
          </a:prstGeom>
        </p:spPr>
      </p:pic>
      <p:sp>
        <p:nvSpPr>
          <p:cNvPr id="7" name="Rectangle 6">
            <a:extLst>
              <a:ext uri="{FF2B5EF4-FFF2-40B4-BE49-F238E27FC236}">
                <a16:creationId xmlns:a16="http://schemas.microsoft.com/office/drawing/2014/main" id="{FED6ADEB-03C4-4E72-A0FC-EC746B5942B6}"/>
              </a:ext>
            </a:extLst>
          </p:cNvPr>
          <p:cNvSpPr/>
          <p:nvPr/>
        </p:nvSpPr>
        <p:spPr>
          <a:xfrm>
            <a:off x="6350000" y="2486596"/>
            <a:ext cx="2235200" cy="42747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3141B7C6-CF19-D80C-02E5-0BC1A49651A1}"/>
              </a:ext>
            </a:extLst>
          </p:cNvPr>
          <p:cNvPicPr>
            <a:picLocks noChangeAspect="1"/>
          </p:cNvPicPr>
          <p:nvPr/>
        </p:nvPicPr>
        <p:blipFill>
          <a:blip r:embed="rId3"/>
          <a:stretch>
            <a:fillRect/>
          </a:stretch>
        </p:blipFill>
        <p:spPr>
          <a:xfrm>
            <a:off x="971551" y="3949700"/>
            <a:ext cx="4585491" cy="1009650"/>
          </a:xfrm>
          <a:prstGeom prst="rect">
            <a:avLst/>
          </a:prstGeom>
        </p:spPr>
      </p:pic>
    </p:spTree>
    <p:extLst>
      <p:ext uri="{BB962C8B-B14F-4D97-AF65-F5344CB8AC3E}">
        <p14:creationId xmlns:p14="http://schemas.microsoft.com/office/powerpoint/2010/main" val="18526240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6E736F9-6A82-6A01-4AF8-E7196FC2D5D6}"/>
              </a:ext>
            </a:extLst>
          </p:cNvPr>
          <p:cNvPicPr>
            <a:picLocks noChangeAspect="1"/>
          </p:cNvPicPr>
          <p:nvPr/>
        </p:nvPicPr>
        <p:blipFill>
          <a:blip r:embed="rId2"/>
          <a:stretch>
            <a:fillRect/>
          </a:stretch>
        </p:blipFill>
        <p:spPr>
          <a:xfrm>
            <a:off x="668632" y="635000"/>
            <a:ext cx="10854736" cy="5384800"/>
          </a:xfrm>
          <a:prstGeom prst="rect">
            <a:avLst/>
          </a:prstGeom>
        </p:spPr>
      </p:pic>
    </p:spTree>
    <p:extLst>
      <p:ext uri="{BB962C8B-B14F-4D97-AF65-F5344CB8AC3E}">
        <p14:creationId xmlns:p14="http://schemas.microsoft.com/office/powerpoint/2010/main" val="26061872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B21DFB0-E3E1-D3DF-6313-75B1B062BBEE}"/>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Unity is Great … but</a:t>
            </a:r>
          </a:p>
        </p:txBody>
      </p:sp>
      <p:graphicFrame>
        <p:nvGraphicFramePr>
          <p:cNvPr id="5" name="Content Placeholder 2">
            <a:extLst>
              <a:ext uri="{FF2B5EF4-FFF2-40B4-BE49-F238E27FC236}">
                <a16:creationId xmlns:a16="http://schemas.microsoft.com/office/drawing/2014/main" id="{682B3D85-70BB-7C96-981A-BB9685DEED28}"/>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795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 diving under a wave">
            <a:extLst>
              <a:ext uri="{FF2B5EF4-FFF2-40B4-BE49-F238E27FC236}">
                <a16:creationId xmlns:a16="http://schemas.microsoft.com/office/drawing/2014/main" id="{5EC3ED42-52AE-9E59-7559-5A2EDD5D30EA}"/>
              </a:ext>
            </a:extLst>
          </p:cNvPr>
          <p:cNvPicPr>
            <a:picLocks noChangeAspect="1"/>
          </p:cNvPicPr>
          <p:nvPr/>
        </p:nvPicPr>
        <p:blipFill>
          <a:blip r:embed="rId3"/>
          <a:srcRect l="7459" r="13324"/>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2266EDE-063D-E54B-38E2-4F853121BE80}"/>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Let’s Dive Right in </a:t>
            </a:r>
          </a:p>
        </p:txBody>
      </p:sp>
    </p:spTree>
    <p:extLst>
      <p:ext uri="{BB962C8B-B14F-4D97-AF65-F5344CB8AC3E}">
        <p14:creationId xmlns:p14="http://schemas.microsoft.com/office/powerpoint/2010/main" val="91335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96A2E135-3EFD-D99D-2C16-3FE1A5DEC2C5}"/>
              </a:ext>
            </a:extLst>
          </p:cNvPr>
          <p:cNvSpPr>
            <a:spLocks noGrp="1"/>
          </p:cNvSpPr>
          <p:nvPr>
            <p:ph type="title"/>
          </p:nvPr>
        </p:nvSpPr>
        <p:spPr>
          <a:xfrm>
            <a:off x="838200" y="643467"/>
            <a:ext cx="2951205" cy="5571066"/>
          </a:xfrm>
        </p:spPr>
        <p:txBody>
          <a:bodyPr>
            <a:normAutofit/>
          </a:bodyPr>
          <a:lstStyle/>
          <a:p>
            <a:r>
              <a:rPr lang="en-CA">
                <a:solidFill>
                  <a:srgbClr val="FFFFFF"/>
                </a:solidFill>
              </a:rPr>
              <a:t>First Examples</a:t>
            </a:r>
          </a:p>
        </p:txBody>
      </p:sp>
      <p:graphicFrame>
        <p:nvGraphicFramePr>
          <p:cNvPr id="13" name="Content Placeholder 2">
            <a:extLst>
              <a:ext uri="{FF2B5EF4-FFF2-40B4-BE49-F238E27FC236}">
                <a16:creationId xmlns:a16="http://schemas.microsoft.com/office/drawing/2014/main" id="{2BFB1A05-68D8-7940-F6D3-4C705BFF649A}"/>
              </a:ext>
            </a:extLst>
          </p:cNvPr>
          <p:cNvGraphicFramePr>
            <a:graphicFrameLocks noGrp="1"/>
          </p:cNvGraphicFramePr>
          <p:nvPr>
            <p:ph idx="1"/>
            <p:extLst>
              <p:ext uri="{D42A27DB-BD31-4B8C-83A1-F6EECF244321}">
                <p14:modId xmlns:p14="http://schemas.microsoft.com/office/powerpoint/2010/main" val="3607816837"/>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307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D3489836-42E9-C3AD-A9AD-212802A56631}"/>
              </a:ext>
            </a:extLst>
          </p:cNvPr>
          <p:cNvPicPr>
            <a:picLocks noGrp="1" noChangeAspect="1"/>
          </p:cNvPicPr>
          <p:nvPr>
            <p:ph idx="4294967295"/>
          </p:nvPr>
        </p:nvPicPr>
        <p:blipFill>
          <a:blip r:embed="rId2"/>
          <a:srcRect r="5178" b="-1"/>
          <a:stretch/>
        </p:blipFill>
        <p:spPr>
          <a:xfrm>
            <a:off x="1219427" y="228600"/>
            <a:ext cx="9676946" cy="4953000"/>
          </a:xfrm>
          <a:prstGeom prst="rect">
            <a:avLst/>
          </a:prstGeom>
        </p:spPr>
      </p:pic>
    </p:spTree>
    <p:extLst>
      <p:ext uri="{BB962C8B-B14F-4D97-AF65-F5344CB8AC3E}">
        <p14:creationId xmlns:p14="http://schemas.microsoft.com/office/powerpoint/2010/main" val="1908161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mputer screen shot of a program&#10;&#10;Description automatically generated">
            <a:extLst>
              <a:ext uri="{FF2B5EF4-FFF2-40B4-BE49-F238E27FC236}">
                <a16:creationId xmlns:a16="http://schemas.microsoft.com/office/drawing/2014/main" id="{E5ACCDFF-181A-B894-46AB-5560A12DA7F5}"/>
              </a:ext>
            </a:extLst>
          </p:cNvPr>
          <p:cNvPicPr>
            <a:picLocks noChangeAspect="1"/>
          </p:cNvPicPr>
          <p:nvPr/>
        </p:nvPicPr>
        <p:blipFill>
          <a:blip r:embed="rId2"/>
          <a:srcRect t="13198" b="8795"/>
          <a:stretch/>
        </p:blipFill>
        <p:spPr>
          <a:xfrm>
            <a:off x="457200" y="1581564"/>
            <a:ext cx="11277600" cy="3694872"/>
          </a:xfrm>
          <a:prstGeom prst="rect">
            <a:avLst/>
          </a:prstGeom>
        </p:spPr>
      </p:pic>
    </p:spTree>
    <p:extLst>
      <p:ext uri="{BB962C8B-B14F-4D97-AF65-F5344CB8AC3E}">
        <p14:creationId xmlns:p14="http://schemas.microsoft.com/office/powerpoint/2010/main" val="2892981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3645322-F348-8186-EB06-D6A20CB71408}"/>
              </a:ext>
            </a:extLst>
          </p:cNvPr>
          <p:cNvPicPr>
            <a:picLocks noChangeAspect="1"/>
          </p:cNvPicPr>
          <p:nvPr/>
        </p:nvPicPr>
        <p:blipFill>
          <a:blip r:embed="rId2"/>
          <a:stretch>
            <a:fillRect/>
          </a:stretch>
        </p:blipFill>
        <p:spPr>
          <a:xfrm>
            <a:off x="457200" y="994325"/>
            <a:ext cx="11277600" cy="4869350"/>
          </a:xfrm>
          <a:prstGeom prst="rect">
            <a:avLst/>
          </a:prstGeom>
        </p:spPr>
      </p:pic>
    </p:spTree>
    <p:extLst>
      <p:ext uri="{BB962C8B-B14F-4D97-AF65-F5344CB8AC3E}">
        <p14:creationId xmlns:p14="http://schemas.microsoft.com/office/powerpoint/2010/main" val="3068596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6B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42AA7F5-56C2-3059-474F-2F472B8FCBE4}"/>
              </a:ext>
            </a:extLst>
          </p:cNvPr>
          <p:cNvPicPr>
            <a:picLocks noChangeAspect="1"/>
          </p:cNvPicPr>
          <p:nvPr/>
        </p:nvPicPr>
        <p:blipFill>
          <a:blip r:embed="rId2"/>
          <a:stretch>
            <a:fillRect/>
          </a:stretch>
        </p:blipFill>
        <p:spPr>
          <a:xfrm>
            <a:off x="643467" y="1411563"/>
            <a:ext cx="10905066" cy="4034874"/>
          </a:xfrm>
          <a:prstGeom prst="rect">
            <a:avLst/>
          </a:prstGeom>
        </p:spPr>
      </p:pic>
    </p:spTree>
    <p:extLst>
      <p:ext uri="{BB962C8B-B14F-4D97-AF65-F5344CB8AC3E}">
        <p14:creationId xmlns:p14="http://schemas.microsoft.com/office/powerpoint/2010/main" val="2017060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7140124-B3B7-6F18-A156-4E3A90E88271}"/>
              </a:ext>
            </a:extLst>
          </p:cNvPr>
          <p:cNvSpPr>
            <a:spLocks noGrp="1"/>
          </p:cNvSpPr>
          <p:nvPr>
            <p:ph type="title"/>
          </p:nvPr>
        </p:nvSpPr>
        <p:spPr>
          <a:xfrm>
            <a:off x="1143000" y="990599"/>
            <a:ext cx="9906000" cy="685800"/>
          </a:xfrm>
        </p:spPr>
        <p:txBody>
          <a:bodyPr anchor="t">
            <a:normAutofit/>
          </a:bodyPr>
          <a:lstStyle/>
          <a:p>
            <a:r>
              <a:rPr lang="en-CA" sz="4000"/>
              <a:t>Passing Command Line Arguments</a:t>
            </a:r>
          </a:p>
        </p:txBody>
      </p:sp>
      <p:graphicFrame>
        <p:nvGraphicFramePr>
          <p:cNvPr id="5" name="Content Placeholder 2">
            <a:extLst>
              <a:ext uri="{FF2B5EF4-FFF2-40B4-BE49-F238E27FC236}">
                <a16:creationId xmlns:a16="http://schemas.microsoft.com/office/drawing/2014/main" id="{13BD97BA-88FD-EF8E-D524-127C40C49DBC}"/>
              </a:ext>
            </a:extLst>
          </p:cNvPr>
          <p:cNvGraphicFramePr>
            <a:graphicFrameLocks noGrp="1"/>
          </p:cNvGraphicFramePr>
          <p:nvPr>
            <p:ph idx="1"/>
            <p:extLst>
              <p:ext uri="{D42A27DB-BD31-4B8C-83A1-F6EECF244321}">
                <p14:modId xmlns:p14="http://schemas.microsoft.com/office/powerpoint/2010/main" val="3747586856"/>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260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D4129CB-1531-2254-C1BB-580A8715089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Course Material is Online</a:t>
            </a:r>
          </a:p>
        </p:txBody>
      </p:sp>
      <p:pic>
        <p:nvPicPr>
          <p:cNvPr id="5" name="Content Placeholder 4">
            <a:extLst>
              <a:ext uri="{FF2B5EF4-FFF2-40B4-BE49-F238E27FC236}">
                <a16:creationId xmlns:a16="http://schemas.microsoft.com/office/drawing/2014/main" id="{22332DFC-14CA-BE0A-BF2C-3640AA0F9BB0}"/>
              </a:ext>
            </a:extLst>
          </p:cNvPr>
          <p:cNvPicPr>
            <a:picLocks noGrp="1" noChangeAspect="1"/>
          </p:cNvPicPr>
          <p:nvPr>
            <p:ph idx="1"/>
          </p:nvPr>
        </p:nvPicPr>
        <p:blipFill>
          <a:blip r:embed="rId2"/>
          <a:stretch>
            <a:fillRect/>
          </a:stretch>
        </p:blipFill>
        <p:spPr>
          <a:xfrm>
            <a:off x="4681340" y="449389"/>
            <a:ext cx="6867923" cy="5923584"/>
          </a:xfrm>
          <a:prstGeom prst="rect">
            <a:avLst/>
          </a:prstGeom>
        </p:spPr>
      </p:pic>
      <p:sp>
        <p:nvSpPr>
          <p:cNvPr id="3" name="Rectangle 2">
            <a:extLst>
              <a:ext uri="{FF2B5EF4-FFF2-40B4-BE49-F238E27FC236}">
                <a16:creationId xmlns:a16="http://schemas.microsoft.com/office/drawing/2014/main" id="{00605843-6C23-89D5-033B-ABE6716DEA54}"/>
              </a:ext>
            </a:extLst>
          </p:cNvPr>
          <p:cNvSpPr/>
          <p:nvPr/>
        </p:nvSpPr>
        <p:spPr>
          <a:xfrm>
            <a:off x="6605899" y="5033473"/>
            <a:ext cx="944355" cy="41019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Arrow: Down 3">
            <a:extLst>
              <a:ext uri="{FF2B5EF4-FFF2-40B4-BE49-F238E27FC236}">
                <a16:creationId xmlns:a16="http://schemas.microsoft.com/office/drawing/2014/main" id="{232847FC-5F7F-BCAF-5B69-8DDA0C72CCF6}"/>
              </a:ext>
            </a:extLst>
          </p:cNvPr>
          <p:cNvSpPr/>
          <p:nvPr/>
        </p:nvSpPr>
        <p:spPr>
          <a:xfrm rot="3016194">
            <a:off x="7863031" y="4254026"/>
            <a:ext cx="452927" cy="851498"/>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9106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9E35E-24AF-050C-C46F-014250A018E2}"/>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Notes about Strings</a:t>
            </a:r>
          </a:p>
        </p:txBody>
      </p:sp>
      <p:graphicFrame>
        <p:nvGraphicFramePr>
          <p:cNvPr id="5" name="Content Placeholder 2">
            <a:extLst>
              <a:ext uri="{FF2B5EF4-FFF2-40B4-BE49-F238E27FC236}">
                <a16:creationId xmlns:a16="http://schemas.microsoft.com/office/drawing/2014/main" id="{9E2140E2-46E7-69DA-E41C-C03D484C8D89}"/>
              </a:ext>
            </a:extLst>
          </p:cNvPr>
          <p:cNvGraphicFramePr>
            <a:graphicFrameLocks noGrp="1"/>
          </p:cNvGraphicFramePr>
          <p:nvPr>
            <p:ph idx="1"/>
            <p:extLst>
              <p:ext uri="{D42A27DB-BD31-4B8C-83A1-F6EECF244321}">
                <p14:modId xmlns:p14="http://schemas.microsoft.com/office/powerpoint/2010/main" val="168951773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638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4F6439-4446-0D5B-2EBE-EDDB2FF05B6A}"/>
              </a:ext>
            </a:extLst>
          </p:cNvPr>
          <p:cNvSpPr>
            <a:spLocks noGrp="1"/>
          </p:cNvSpPr>
          <p:nvPr>
            <p:ph type="title"/>
          </p:nvPr>
        </p:nvSpPr>
        <p:spPr>
          <a:xfrm>
            <a:off x="586478" y="1683756"/>
            <a:ext cx="3115265" cy="2396359"/>
          </a:xfrm>
        </p:spPr>
        <p:txBody>
          <a:bodyPr anchor="b">
            <a:normAutofit/>
          </a:bodyPr>
          <a:lstStyle/>
          <a:p>
            <a:pPr algn="r"/>
            <a:r>
              <a:rPr lang="en-CA" sz="4000" dirty="0">
                <a:solidFill>
                  <a:srgbClr val="FFFFFF"/>
                </a:solidFill>
              </a:rPr>
              <a:t>Things to do with strings</a:t>
            </a:r>
          </a:p>
        </p:txBody>
      </p:sp>
      <p:graphicFrame>
        <p:nvGraphicFramePr>
          <p:cNvPr id="5" name="Content Placeholder 2">
            <a:extLst>
              <a:ext uri="{FF2B5EF4-FFF2-40B4-BE49-F238E27FC236}">
                <a16:creationId xmlns:a16="http://schemas.microsoft.com/office/drawing/2014/main" id="{2ED7A0A5-6042-63CC-D79B-3CC937A4368F}"/>
              </a:ext>
            </a:extLst>
          </p:cNvPr>
          <p:cNvGraphicFramePr>
            <a:graphicFrameLocks noGrp="1"/>
          </p:cNvGraphicFramePr>
          <p:nvPr>
            <p:ph idx="1"/>
            <p:extLst>
              <p:ext uri="{D42A27DB-BD31-4B8C-83A1-F6EECF244321}">
                <p14:modId xmlns:p14="http://schemas.microsoft.com/office/powerpoint/2010/main" val="399433346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3058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8E81931-EC11-4433-BB7B-ED42BAA24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5BC353-549C-47DC-9732-7E69613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8003"/>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Rope tied on old wooden railing">
            <a:extLst>
              <a:ext uri="{FF2B5EF4-FFF2-40B4-BE49-F238E27FC236}">
                <a16:creationId xmlns:a16="http://schemas.microsoft.com/office/drawing/2014/main" id="{E7652F0E-1666-F77E-AA8F-7A87CBF93BBE}"/>
              </a:ext>
            </a:extLst>
          </p:cNvPr>
          <p:cNvPicPr>
            <a:picLocks noChangeAspect="1"/>
          </p:cNvPicPr>
          <p:nvPr/>
        </p:nvPicPr>
        <p:blipFill>
          <a:blip r:embed="rId3"/>
          <a:srcRect t="9173" b="6557"/>
          <a:stretch/>
        </p:blipFill>
        <p:spPr>
          <a:xfrm>
            <a:off x="20" y="-1"/>
            <a:ext cx="12191980" cy="6858002"/>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2" name="Title 1">
            <a:extLst>
              <a:ext uri="{FF2B5EF4-FFF2-40B4-BE49-F238E27FC236}">
                <a16:creationId xmlns:a16="http://schemas.microsoft.com/office/drawing/2014/main" id="{C4FC2CF6-AC29-071D-99E4-19C3CDF84E1F}"/>
              </a:ext>
            </a:extLst>
          </p:cNvPr>
          <p:cNvSpPr>
            <a:spLocks noGrp="1"/>
          </p:cNvSpPr>
          <p:nvPr>
            <p:ph type="title"/>
          </p:nvPr>
        </p:nvSpPr>
        <p:spPr>
          <a:xfrm>
            <a:off x="782470" y="381663"/>
            <a:ext cx="6592960" cy="826935"/>
          </a:xfrm>
        </p:spPr>
        <p:txBody>
          <a:bodyPr vert="horz" lIns="91440" tIns="45720" rIns="91440" bIns="45720" rtlCol="0" anchor="b">
            <a:normAutofit/>
          </a:bodyPr>
          <a:lstStyle/>
          <a:p>
            <a:r>
              <a:rPr lang="en-US" sz="3600">
                <a:solidFill>
                  <a:schemeClr val="tx1">
                    <a:lumMod val="85000"/>
                    <a:lumOff val="15000"/>
                  </a:schemeClr>
                </a:solidFill>
              </a:rPr>
              <a:t>What you can’t do to a string</a:t>
            </a:r>
          </a:p>
        </p:txBody>
      </p:sp>
      <p:sp>
        <p:nvSpPr>
          <p:cNvPr id="3" name="Content Placeholder 2">
            <a:extLst>
              <a:ext uri="{FF2B5EF4-FFF2-40B4-BE49-F238E27FC236}">
                <a16:creationId xmlns:a16="http://schemas.microsoft.com/office/drawing/2014/main" id="{CBC0E10D-2200-F75C-0F71-9B6EE05B7C76}"/>
              </a:ext>
            </a:extLst>
          </p:cNvPr>
          <p:cNvSpPr>
            <a:spLocks noGrp="1"/>
          </p:cNvSpPr>
          <p:nvPr>
            <p:ph idx="1"/>
          </p:nvPr>
        </p:nvSpPr>
        <p:spPr>
          <a:xfrm>
            <a:off x="782470" y="1256308"/>
            <a:ext cx="5125540" cy="484886"/>
          </a:xfrm>
        </p:spPr>
        <p:txBody>
          <a:bodyPr vert="horz" lIns="91440" tIns="45720" rIns="91440" bIns="45720" rtlCol="0">
            <a:normAutofit/>
          </a:bodyPr>
          <a:lstStyle/>
          <a:p>
            <a:pPr marL="0" indent="0">
              <a:buNone/>
            </a:pPr>
            <a:r>
              <a:rPr lang="en-US" sz="1600">
                <a:solidFill>
                  <a:schemeClr val="tx1">
                    <a:lumMod val="85000"/>
                    <a:lumOff val="15000"/>
                  </a:schemeClr>
                </a:solidFill>
              </a:rPr>
              <a:t>Change it. </a:t>
            </a:r>
          </a:p>
        </p:txBody>
      </p:sp>
    </p:spTree>
    <p:extLst>
      <p:ext uri="{BB962C8B-B14F-4D97-AF65-F5344CB8AC3E}">
        <p14:creationId xmlns:p14="http://schemas.microsoft.com/office/powerpoint/2010/main" val="255462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white strings one below is tangled while the one above is curved">
            <a:extLst>
              <a:ext uri="{FF2B5EF4-FFF2-40B4-BE49-F238E27FC236}">
                <a16:creationId xmlns:a16="http://schemas.microsoft.com/office/drawing/2014/main" id="{8EDC5E86-A687-424A-E544-BD4C22E47431}"/>
              </a:ext>
            </a:extLst>
          </p:cNvPr>
          <p:cNvPicPr>
            <a:picLocks noChangeAspect="1"/>
          </p:cNvPicPr>
          <p:nvPr/>
        </p:nvPicPr>
        <p:blipFill>
          <a:blip r:embed="rId2"/>
          <a:srcRect l="21388" r="25164" b="-1"/>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6A1A4-A42E-FD61-00D6-433171993B1F}"/>
              </a:ext>
            </a:extLst>
          </p:cNvPr>
          <p:cNvSpPr>
            <a:spLocks noGrp="1"/>
          </p:cNvSpPr>
          <p:nvPr>
            <p:ph type="title"/>
          </p:nvPr>
        </p:nvSpPr>
        <p:spPr>
          <a:xfrm>
            <a:off x="6115317" y="405685"/>
            <a:ext cx="5464968" cy="1559301"/>
          </a:xfrm>
        </p:spPr>
        <p:txBody>
          <a:bodyPr>
            <a:normAutofit/>
          </a:bodyPr>
          <a:lstStyle/>
          <a:p>
            <a:r>
              <a:rPr lang="en-CA" sz="4000"/>
              <a:t>Null versus Empty String</a:t>
            </a:r>
          </a:p>
        </p:txBody>
      </p:sp>
      <p:sp>
        <p:nvSpPr>
          <p:cNvPr id="3" name="Content Placeholder 2">
            <a:extLst>
              <a:ext uri="{FF2B5EF4-FFF2-40B4-BE49-F238E27FC236}">
                <a16:creationId xmlns:a16="http://schemas.microsoft.com/office/drawing/2014/main" id="{3135FEBD-142E-04B3-5B31-2D49E7BFD8C8}"/>
              </a:ext>
            </a:extLst>
          </p:cNvPr>
          <p:cNvSpPr>
            <a:spLocks noGrp="1"/>
          </p:cNvSpPr>
          <p:nvPr>
            <p:ph idx="1"/>
          </p:nvPr>
        </p:nvSpPr>
        <p:spPr>
          <a:xfrm>
            <a:off x="6115317" y="2743200"/>
            <a:ext cx="5247340" cy="3496878"/>
          </a:xfrm>
        </p:spPr>
        <p:txBody>
          <a:bodyPr anchor="ctr">
            <a:normAutofit/>
          </a:bodyPr>
          <a:lstStyle/>
          <a:p>
            <a:r>
              <a:rPr lang="en-CA" sz="2000" dirty="0"/>
              <a:t>A null string is one that has not been constructed</a:t>
            </a:r>
          </a:p>
          <a:p>
            <a:r>
              <a:rPr lang="en-CA" sz="2000" dirty="0"/>
              <a:t>An empty string is constructed, but has zero length</a:t>
            </a:r>
          </a:p>
          <a:p>
            <a:r>
              <a:rPr lang="en-CA" sz="2000" dirty="0"/>
              <a:t>Accessing methods on a null string will cause an error</a:t>
            </a:r>
          </a:p>
          <a:p>
            <a:endParaRPr lang="en-CA" sz="2000" dirty="0"/>
          </a:p>
        </p:txBody>
      </p:sp>
    </p:spTree>
    <p:extLst>
      <p:ext uri="{BB962C8B-B14F-4D97-AF65-F5344CB8AC3E}">
        <p14:creationId xmlns:p14="http://schemas.microsoft.com/office/powerpoint/2010/main" val="1253199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7E2C82-AC2C-79E5-1FFA-9AE7C4AA291F}"/>
              </a:ext>
            </a:extLst>
          </p:cNvPr>
          <p:cNvSpPr>
            <a:spLocks noGrp="1"/>
          </p:cNvSpPr>
          <p:nvPr>
            <p:ph type="title"/>
          </p:nvPr>
        </p:nvSpPr>
        <p:spPr>
          <a:xfrm>
            <a:off x="836679" y="723898"/>
            <a:ext cx="6002110" cy="1495425"/>
          </a:xfrm>
        </p:spPr>
        <p:txBody>
          <a:bodyPr>
            <a:normAutofit/>
          </a:bodyPr>
          <a:lstStyle/>
          <a:p>
            <a:r>
              <a:rPr lang="en-CA" sz="4000"/>
              <a:t>Notes on Encoding</a:t>
            </a:r>
          </a:p>
        </p:txBody>
      </p:sp>
      <p:sp>
        <p:nvSpPr>
          <p:cNvPr id="3" name="Content Placeholder 2">
            <a:extLst>
              <a:ext uri="{FF2B5EF4-FFF2-40B4-BE49-F238E27FC236}">
                <a16:creationId xmlns:a16="http://schemas.microsoft.com/office/drawing/2014/main" id="{9784E68E-C8BA-82DF-531B-B42E4D74092C}"/>
              </a:ext>
            </a:extLst>
          </p:cNvPr>
          <p:cNvSpPr>
            <a:spLocks noGrp="1"/>
          </p:cNvSpPr>
          <p:nvPr>
            <p:ph idx="1"/>
          </p:nvPr>
        </p:nvSpPr>
        <p:spPr>
          <a:xfrm>
            <a:off x="836680" y="2405067"/>
            <a:ext cx="6002110" cy="3729034"/>
          </a:xfrm>
        </p:spPr>
        <p:txBody>
          <a:bodyPr>
            <a:normAutofit/>
          </a:bodyPr>
          <a:lstStyle/>
          <a:p>
            <a:r>
              <a:rPr lang="en-CA" sz="2000" dirty="0"/>
              <a:t>Characters are just numbers</a:t>
            </a:r>
          </a:p>
          <a:p>
            <a:r>
              <a:rPr lang="en-CA" sz="2000" dirty="0"/>
              <a:t>Those numbers map to glyphs based on encoding</a:t>
            </a:r>
          </a:p>
          <a:p>
            <a:r>
              <a:rPr lang="en-CA" sz="2000" dirty="0"/>
              <a:t>Example encodings: </a:t>
            </a:r>
          </a:p>
          <a:p>
            <a:pPr lvl="1"/>
            <a:r>
              <a:rPr lang="en-CA" sz="1600" dirty="0"/>
              <a:t>ASCII</a:t>
            </a:r>
          </a:p>
          <a:p>
            <a:pPr lvl="1"/>
            <a:r>
              <a:rPr lang="en-CA" sz="1600" dirty="0"/>
              <a:t>EBCDIC</a:t>
            </a:r>
          </a:p>
          <a:p>
            <a:pPr lvl="1"/>
            <a:r>
              <a:rPr lang="en-CA" sz="1600" dirty="0"/>
              <a:t>Utf8</a:t>
            </a:r>
          </a:p>
          <a:p>
            <a:pPr lvl="1"/>
            <a:r>
              <a:rPr lang="en-CA" sz="1600" dirty="0"/>
              <a:t>Utf16</a:t>
            </a:r>
          </a:p>
          <a:p>
            <a:pPr lvl="1"/>
            <a:r>
              <a:rPr lang="en-CA" sz="1600" dirty="0"/>
              <a:t>Latin1</a:t>
            </a:r>
          </a:p>
          <a:p>
            <a:pPr lvl="1"/>
            <a:endParaRPr lang="en-CA" sz="1600" dirty="0"/>
          </a:p>
        </p:txBody>
      </p:sp>
      <p:pic>
        <p:nvPicPr>
          <p:cNvPr id="5" name="Picture 4">
            <a:extLst>
              <a:ext uri="{FF2B5EF4-FFF2-40B4-BE49-F238E27FC236}">
                <a16:creationId xmlns:a16="http://schemas.microsoft.com/office/drawing/2014/main" id="{F480E114-6E70-5BBE-DEB0-12F35DF9FB10}"/>
              </a:ext>
            </a:extLst>
          </p:cNvPr>
          <p:cNvPicPr>
            <a:picLocks noChangeAspect="1"/>
          </p:cNvPicPr>
          <p:nvPr/>
        </p:nvPicPr>
        <p:blipFill>
          <a:blip r:embed="rId2"/>
          <a:srcRect r="28464" b="-1"/>
          <a:stretch/>
        </p:blipFill>
        <p:spPr>
          <a:xfrm>
            <a:off x="7199440" y="10"/>
            <a:ext cx="4992560" cy="6857990"/>
          </a:xfrm>
          <a:prstGeom prst="rect">
            <a:avLst/>
          </a:prstGeom>
          <a:effectLst/>
        </p:spPr>
      </p:pic>
    </p:spTree>
    <p:extLst>
      <p:ext uri="{BB962C8B-B14F-4D97-AF65-F5344CB8AC3E}">
        <p14:creationId xmlns:p14="http://schemas.microsoft.com/office/powerpoint/2010/main" val="1164219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B52107E-3107-A406-DF31-61E24AA4989B}"/>
              </a:ext>
            </a:extLst>
          </p:cNvPr>
          <p:cNvSpPr>
            <a:spLocks noGrp="1"/>
          </p:cNvSpPr>
          <p:nvPr>
            <p:ph type="title"/>
          </p:nvPr>
        </p:nvSpPr>
        <p:spPr>
          <a:xfrm>
            <a:off x="789708" y="666351"/>
            <a:ext cx="10558405" cy="3044335"/>
          </a:xfrm>
        </p:spPr>
        <p:txBody>
          <a:bodyPr vert="horz" lIns="91440" tIns="45720" rIns="91440" bIns="45720" rtlCol="0" anchor="b">
            <a:normAutofit/>
          </a:bodyPr>
          <a:lstStyle/>
          <a:p>
            <a:pPr algn="ctr"/>
            <a:r>
              <a:rPr lang="en-US" sz="4800" kern="1200">
                <a:solidFill>
                  <a:schemeClr val="bg1"/>
                </a:solidFill>
                <a:latin typeface="+mj-lt"/>
                <a:ea typeface="+mj-ea"/>
                <a:cs typeface="+mj-cs"/>
              </a:rPr>
              <a:t>Adding a List of Numbers Together</a:t>
            </a:r>
          </a:p>
        </p:txBody>
      </p:sp>
      <p:sp>
        <p:nvSpPr>
          <p:cNvPr id="3" name="Content Placeholder 2">
            <a:extLst>
              <a:ext uri="{FF2B5EF4-FFF2-40B4-BE49-F238E27FC236}">
                <a16:creationId xmlns:a16="http://schemas.microsoft.com/office/drawing/2014/main" id="{FC940EC1-B89B-EB28-629E-7B0AEF51D90B}"/>
              </a:ext>
            </a:extLst>
          </p:cNvPr>
          <p:cNvSpPr>
            <a:spLocks noGrp="1"/>
          </p:cNvSpPr>
          <p:nvPr>
            <p:ph idx="1"/>
          </p:nvPr>
        </p:nvSpPr>
        <p:spPr>
          <a:xfrm>
            <a:off x="789708" y="3866064"/>
            <a:ext cx="10558405" cy="2234485"/>
          </a:xfrm>
        </p:spPr>
        <p:txBody>
          <a:bodyPr vert="horz" lIns="91440" tIns="45720" rIns="91440" bIns="45720" rtlCol="0" anchor="t">
            <a:normAutofit/>
          </a:bodyPr>
          <a:lstStyle/>
          <a:p>
            <a:pPr marL="0" indent="0" algn="ctr">
              <a:buNone/>
            </a:pPr>
            <a:r>
              <a:rPr lang="en-US" sz="2400" kern="1200">
                <a:solidFill>
                  <a:schemeClr val="bg1"/>
                </a:solidFill>
                <a:latin typeface="+mn-lt"/>
                <a:ea typeface="+mn-ea"/>
                <a:cs typeface="+mn-cs"/>
              </a:rPr>
              <a:t>Write a program that adds a list of numbers together</a:t>
            </a:r>
          </a:p>
        </p:txBody>
      </p:sp>
    </p:spTree>
    <p:extLst>
      <p:ext uri="{BB962C8B-B14F-4D97-AF65-F5344CB8AC3E}">
        <p14:creationId xmlns:p14="http://schemas.microsoft.com/office/powerpoint/2010/main" val="540587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959B4C-6ADF-603C-FBE1-6265F789AB5F}"/>
              </a:ext>
            </a:extLst>
          </p:cNvPr>
          <p:cNvPicPr>
            <a:picLocks noChangeAspect="1"/>
          </p:cNvPicPr>
          <p:nvPr/>
        </p:nvPicPr>
        <p:blipFill>
          <a:blip r:embed="rId2">
            <a:duotone>
              <a:schemeClr val="bg2">
                <a:shade val="45000"/>
                <a:satMod val="135000"/>
              </a:schemeClr>
              <a:prstClr val="white"/>
            </a:duotone>
          </a:blip>
          <a:srcRect t="3479" b="1225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73F49-7634-4F28-6E45-B0B98351CBA3}"/>
              </a:ext>
            </a:extLst>
          </p:cNvPr>
          <p:cNvSpPr>
            <a:spLocks noGrp="1"/>
          </p:cNvSpPr>
          <p:nvPr>
            <p:ph type="title"/>
          </p:nvPr>
        </p:nvSpPr>
        <p:spPr>
          <a:xfrm>
            <a:off x="838200" y="365125"/>
            <a:ext cx="10515600" cy="1325563"/>
          </a:xfrm>
        </p:spPr>
        <p:txBody>
          <a:bodyPr>
            <a:normAutofit/>
          </a:bodyPr>
          <a:lstStyle/>
          <a:p>
            <a:r>
              <a:rPr lang="en-CA" dirty="0"/>
              <a:t>Refine the Problem (Gather Requirements)</a:t>
            </a:r>
          </a:p>
        </p:txBody>
      </p:sp>
      <p:graphicFrame>
        <p:nvGraphicFramePr>
          <p:cNvPr id="5" name="Content Placeholder 2">
            <a:extLst>
              <a:ext uri="{FF2B5EF4-FFF2-40B4-BE49-F238E27FC236}">
                <a16:creationId xmlns:a16="http://schemas.microsoft.com/office/drawing/2014/main" id="{28F6951F-3959-BC09-C5A3-0E3DD9D51B7F}"/>
              </a:ext>
            </a:extLst>
          </p:cNvPr>
          <p:cNvGraphicFramePr>
            <a:graphicFrameLocks noGrp="1"/>
          </p:cNvGraphicFramePr>
          <p:nvPr>
            <p:ph idx="1"/>
            <p:extLst>
              <p:ext uri="{D42A27DB-BD31-4B8C-83A1-F6EECF244321}">
                <p14:modId xmlns:p14="http://schemas.microsoft.com/office/powerpoint/2010/main" val="27073235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5096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43BAD5-55BE-BDA4-F12C-BAF28174C29C}"/>
              </a:ext>
            </a:extLst>
          </p:cNvPr>
          <p:cNvPicPr>
            <a:picLocks noChangeAspect="1"/>
          </p:cNvPicPr>
          <p:nvPr/>
        </p:nvPicPr>
        <p:blipFill>
          <a:blip r:embed="rId2">
            <a:duotone>
              <a:schemeClr val="bg2">
                <a:shade val="45000"/>
                <a:satMod val="135000"/>
              </a:schemeClr>
              <a:prstClr val="white"/>
            </a:duotone>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6DE94-E7C8-32D9-5E55-A7EC61E9E498}"/>
              </a:ext>
            </a:extLst>
          </p:cNvPr>
          <p:cNvSpPr>
            <a:spLocks noGrp="1"/>
          </p:cNvSpPr>
          <p:nvPr>
            <p:ph type="title"/>
          </p:nvPr>
        </p:nvSpPr>
        <p:spPr>
          <a:xfrm>
            <a:off x="838200" y="365125"/>
            <a:ext cx="10515600" cy="1325563"/>
          </a:xfrm>
        </p:spPr>
        <p:txBody>
          <a:bodyPr>
            <a:normAutofit/>
          </a:bodyPr>
          <a:lstStyle/>
          <a:p>
            <a:r>
              <a:rPr lang="en-CA" dirty="0"/>
              <a:t>Consider the Solution Components</a:t>
            </a:r>
          </a:p>
        </p:txBody>
      </p:sp>
      <p:graphicFrame>
        <p:nvGraphicFramePr>
          <p:cNvPr id="5" name="Content Placeholder 2">
            <a:extLst>
              <a:ext uri="{FF2B5EF4-FFF2-40B4-BE49-F238E27FC236}">
                <a16:creationId xmlns:a16="http://schemas.microsoft.com/office/drawing/2014/main" id="{F1D63233-3776-A257-0DED-4855BDF8C0DD}"/>
              </a:ext>
            </a:extLst>
          </p:cNvPr>
          <p:cNvGraphicFramePr>
            <a:graphicFrameLocks noGrp="1"/>
          </p:cNvGraphicFramePr>
          <p:nvPr>
            <p:ph idx="1"/>
            <p:extLst>
              <p:ext uri="{D42A27DB-BD31-4B8C-83A1-F6EECF244321}">
                <p14:modId xmlns:p14="http://schemas.microsoft.com/office/powerpoint/2010/main" val="31378716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6047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70926-8ED1-67CC-0A68-3FA4BC8925C1}"/>
              </a:ext>
            </a:extLst>
          </p:cNvPr>
          <p:cNvSpPr>
            <a:spLocks noGrp="1"/>
          </p:cNvSpPr>
          <p:nvPr>
            <p:ph type="title"/>
          </p:nvPr>
        </p:nvSpPr>
        <p:spPr>
          <a:xfrm>
            <a:off x="586478" y="1683756"/>
            <a:ext cx="3115265" cy="2396359"/>
          </a:xfrm>
        </p:spPr>
        <p:txBody>
          <a:bodyPr anchor="b">
            <a:normAutofit/>
          </a:bodyPr>
          <a:lstStyle/>
          <a:p>
            <a:pPr algn="r"/>
            <a:r>
              <a:rPr lang="en-CA" sz="4000" dirty="0">
                <a:solidFill>
                  <a:srgbClr val="FFFFFF"/>
                </a:solidFill>
              </a:rPr>
              <a:t>Things we need</a:t>
            </a:r>
          </a:p>
        </p:txBody>
      </p:sp>
      <p:graphicFrame>
        <p:nvGraphicFramePr>
          <p:cNvPr id="27" name="Content Placeholder 2">
            <a:extLst>
              <a:ext uri="{FF2B5EF4-FFF2-40B4-BE49-F238E27FC236}">
                <a16:creationId xmlns:a16="http://schemas.microsoft.com/office/drawing/2014/main" id="{8A6F7A36-25A2-21EA-27AB-4ED4E7415B20}"/>
              </a:ext>
            </a:extLst>
          </p:cNvPr>
          <p:cNvGraphicFramePr>
            <a:graphicFrameLocks noGrp="1"/>
          </p:cNvGraphicFramePr>
          <p:nvPr>
            <p:ph idx="1"/>
            <p:extLst>
              <p:ext uri="{D42A27DB-BD31-4B8C-83A1-F6EECF244321}">
                <p14:modId xmlns:p14="http://schemas.microsoft.com/office/powerpoint/2010/main" val="359887594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858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3F785-C8CC-C74F-F506-D52A01484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EC1E5-BA75-0664-D463-A092E726E6A8}"/>
              </a:ext>
            </a:extLst>
          </p:cNvPr>
          <p:cNvSpPr>
            <a:spLocks noGrp="1"/>
          </p:cNvSpPr>
          <p:nvPr>
            <p:ph type="title"/>
          </p:nvPr>
        </p:nvSpPr>
        <p:spPr>
          <a:xfrm>
            <a:off x="653145" y="609599"/>
            <a:ext cx="3364378" cy="5606143"/>
          </a:xfrm>
        </p:spPr>
        <p:txBody>
          <a:bodyPr>
            <a:normAutofit/>
          </a:bodyPr>
          <a:lstStyle/>
          <a:p>
            <a:r>
              <a:rPr lang="en-CA" sz="4800" dirty="0"/>
              <a:t>Collections</a:t>
            </a:r>
          </a:p>
        </p:txBody>
      </p:sp>
      <p:graphicFrame>
        <p:nvGraphicFramePr>
          <p:cNvPr id="5" name="Content Placeholder 2">
            <a:extLst>
              <a:ext uri="{FF2B5EF4-FFF2-40B4-BE49-F238E27FC236}">
                <a16:creationId xmlns:a16="http://schemas.microsoft.com/office/drawing/2014/main" id="{530359FE-8F5D-19A1-D4FF-ED526E5A331E}"/>
              </a:ext>
            </a:extLst>
          </p:cNvPr>
          <p:cNvGraphicFramePr>
            <a:graphicFrameLocks noGrp="1"/>
          </p:cNvGraphicFramePr>
          <p:nvPr>
            <p:ph idx="1"/>
          </p:nvPr>
        </p:nvGraphicFramePr>
        <p:xfrm>
          <a:off x="4545013" y="1199858"/>
          <a:ext cx="6451943" cy="4467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17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050ADFEB-8284-5ECF-EB73-452AA3AF0280}"/>
              </a:ext>
            </a:extLst>
          </p:cNvPr>
          <p:cNvPicPr>
            <a:picLocks noChangeAspect="1"/>
          </p:cNvPicPr>
          <p:nvPr/>
        </p:nvPicPr>
        <p:blipFill>
          <a:blip r:embed="rId2"/>
          <a:srcRect t="2006" r="-2" b="-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9" name="Freeform: Shape 1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4B62D1-1AE0-7ACB-B1C9-F53380693049}"/>
              </a:ext>
            </a:extLst>
          </p:cNvPr>
          <p:cNvSpPr>
            <a:spLocks noGrp="1"/>
          </p:cNvSpPr>
          <p:nvPr>
            <p:ph type="title"/>
          </p:nvPr>
        </p:nvSpPr>
        <p:spPr>
          <a:xfrm>
            <a:off x="374904" y="856488"/>
            <a:ext cx="4992624" cy="1243584"/>
          </a:xfrm>
        </p:spPr>
        <p:txBody>
          <a:bodyPr anchor="ctr">
            <a:normAutofit/>
          </a:bodyPr>
          <a:lstStyle/>
          <a:p>
            <a:r>
              <a:rPr lang="en-CA" sz="3400" dirty="0"/>
              <a:t>Visual Studio Community 2022</a:t>
            </a:r>
          </a:p>
        </p:txBody>
      </p:sp>
      <p:sp>
        <p:nvSpPr>
          <p:cNvPr id="18" name="Rectangle 17">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Content Placeholder 8">
            <a:extLst>
              <a:ext uri="{FF2B5EF4-FFF2-40B4-BE49-F238E27FC236}">
                <a16:creationId xmlns:a16="http://schemas.microsoft.com/office/drawing/2014/main" id="{7E52FCCD-CE9D-C902-B01C-8989E0739693}"/>
              </a:ext>
            </a:extLst>
          </p:cNvPr>
          <p:cNvSpPr>
            <a:spLocks noGrp="1"/>
          </p:cNvSpPr>
          <p:nvPr>
            <p:ph idx="1"/>
          </p:nvPr>
        </p:nvSpPr>
        <p:spPr>
          <a:xfrm>
            <a:off x="374904" y="2522949"/>
            <a:ext cx="5065776" cy="3402363"/>
          </a:xfrm>
        </p:spPr>
        <p:txBody>
          <a:bodyPr anchor="t">
            <a:normAutofit/>
          </a:bodyPr>
          <a:lstStyle/>
          <a:p>
            <a:r>
              <a:rPr lang="en-US" sz="2000" dirty="0"/>
              <a:t>My recommended editor </a:t>
            </a:r>
          </a:p>
          <a:p>
            <a:r>
              <a:rPr lang="en-US" sz="2000" dirty="0"/>
              <a:t>Free, lots of tools, stable</a:t>
            </a:r>
          </a:p>
          <a:p>
            <a:r>
              <a:rPr lang="en-US" sz="2000" dirty="0"/>
              <a:t>Downside: Windows only </a:t>
            </a:r>
          </a:p>
          <a:p>
            <a:endParaRPr lang="en-US" sz="2000" dirty="0"/>
          </a:p>
        </p:txBody>
      </p:sp>
    </p:spTree>
    <p:extLst>
      <p:ext uri="{BB962C8B-B14F-4D97-AF65-F5344CB8AC3E}">
        <p14:creationId xmlns:p14="http://schemas.microsoft.com/office/powerpoint/2010/main" val="3995636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EBC8-2187-6077-672D-61B899DA0FC9}"/>
              </a:ext>
            </a:extLst>
          </p:cNvPr>
          <p:cNvSpPr>
            <a:spLocks noGrp="1"/>
          </p:cNvSpPr>
          <p:nvPr>
            <p:ph type="title"/>
          </p:nvPr>
        </p:nvSpPr>
        <p:spPr>
          <a:xfrm>
            <a:off x="1143000" y="609600"/>
            <a:ext cx="9875520" cy="1356360"/>
          </a:xfrm>
        </p:spPr>
        <p:txBody>
          <a:bodyPr>
            <a:normAutofit/>
          </a:bodyPr>
          <a:lstStyle/>
          <a:p>
            <a:r>
              <a:rPr lang="en-CA" dirty="0"/>
              <a:t>Indexing</a:t>
            </a:r>
          </a:p>
        </p:txBody>
      </p:sp>
      <p:graphicFrame>
        <p:nvGraphicFramePr>
          <p:cNvPr id="5" name="Content Placeholder 2">
            <a:extLst>
              <a:ext uri="{FF2B5EF4-FFF2-40B4-BE49-F238E27FC236}">
                <a16:creationId xmlns:a16="http://schemas.microsoft.com/office/drawing/2014/main" id="{2021AA93-432C-A56F-EF31-A8474B4B75B2}"/>
              </a:ext>
            </a:extLst>
          </p:cNvPr>
          <p:cNvGraphicFramePr>
            <a:graphicFrameLocks noGrp="1"/>
          </p:cNvGraphicFramePr>
          <p:nvPr>
            <p:ph idx="1"/>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3867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E5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E9ED2FA-3EA6-1A1E-D415-A61E41DFB56C}"/>
              </a:ext>
            </a:extLst>
          </p:cNvPr>
          <p:cNvPicPr>
            <a:picLocks noGrp="1" noChangeAspect="1"/>
          </p:cNvPicPr>
          <p:nvPr>
            <p:ph idx="1"/>
          </p:nvPr>
        </p:nvPicPr>
        <p:blipFill>
          <a:blip r:embed="rId2"/>
          <a:stretch>
            <a:fillRect/>
          </a:stretch>
        </p:blipFill>
        <p:spPr>
          <a:xfrm>
            <a:off x="2570009" y="643467"/>
            <a:ext cx="7051982" cy="5571066"/>
          </a:xfrm>
          <a:prstGeom prst="rect">
            <a:avLst/>
          </a:prstGeom>
        </p:spPr>
      </p:pic>
    </p:spTree>
    <p:extLst>
      <p:ext uri="{BB962C8B-B14F-4D97-AF65-F5344CB8AC3E}">
        <p14:creationId xmlns:p14="http://schemas.microsoft.com/office/powerpoint/2010/main" val="263709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73A0E4-4BDB-26B7-5DBE-7B583D87429B}"/>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4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E000B-901F-73EB-2781-26576DCEF38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Pattern Matching</a:t>
            </a:r>
          </a:p>
        </p:txBody>
      </p:sp>
      <p:pic>
        <p:nvPicPr>
          <p:cNvPr id="7" name="Content Placeholder 6">
            <a:extLst>
              <a:ext uri="{FF2B5EF4-FFF2-40B4-BE49-F238E27FC236}">
                <a16:creationId xmlns:a16="http://schemas.microsoft.com/office/drawing/2014/main" id="{805D2230-4CE7-7300-02C0-0B219FF582C6}"/>
              </a:ext>
            </a:extLst>
          </p:cNvPr>
          <p:cNvPicPr>
            <a:picLocks noGrp="1" noChangeAspect="1"/>
          </p:cNvPicPr>
          <p:nvPr>
            <p:ph idx="1"/>
          </p:nvPr>
        </p:nvPicPr>
        <p:blipFill>
          <a:blip r:embed="rId2"/>
          <a:stretch>
            <a:fillRect/>
          </a:stretch>
        </p:blipFill>
        <p:spPr>
          <a:xfrm>
            <a:off x="4491943" y="961812"/>
            <a:ext cx="6281513" cy="4930987"/>
          </a:xfrm>
          <a:prstGeom prst="rect">
            <a:avLst/>
          </a:prstGeom>
        </p:spPr>
      </p:pic>
    </p:spTree>
    <p:extLst>
      <p:ext uri="{BB962C8B-B14F-4D97-AF65-F5344CB8AC3E}">
        <p14:creationId xmlns:p14="http://schemas.microsoft.com/office/powerpoint/2010/main" val="606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34B74A-092E-0EE6-91A4-7DB8BB9D605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0B895D-B2E7-64F8-694E-07D2CAA76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964CFC4-1E72-143F-A755-9C0E23A80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985CE9E-4E4C-BB72-5681-526210DC3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1D15BF03-1BD9-8E19-C77D-D78635B61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8C1C6B17-A9ED-B667-2BD7-4D42BF4DC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998C94A-7F41-D0ED-3C96-33CA85A07BA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Using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Regular</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Expressions</a:t>
            </a:r>
          </a:p>
        </p:txBody>
      </p:sp>
      <p:pic>
        <p:nvPicPr>
          <p:cNvPr id="5" name="Content Placeholder 4">
            <a:extLst>
              <a:ext uri="{FF2B5EF4-FFF2-40B4-BE49-F238E27FC236}">
                <a16:creationId xmlns:a16="http://schemas.microsoft.com/office/drawing/2014/main" id="{5BCA3B04-F8D0-21F9-0B54-8AB50D049FD8}"/>
              </a:ext>
            </a:extLst>
          </p:cNvPr>
          <p:cNvPicPr>
            <a:picLocks noGrp="1" noChangeAspect="1"/>
          </p:cNvPicPr>
          <p:nvPr>
            <p:ph idx="1"/>
          </p:nvPr>
        </p:nvPicPr>
        <p:blipFill>
          <a:blip r:embed="rId2"/>
          <a:stretch>
            <a:fillRect/>
          </a:stretch>
        </p:blipFill>
        <p:spPr>
          <a:xfrm>
            <a:off x="4749629" y="467208"/>
            <a:ext cx="6731345" cy="5923584"/>
          </a:xfrm>
          <a:prstGeom prst="rect">
            <a:avLst/>
          </a:prstGeom>
        </p:spPr>
      </p:pic>
    </p:spTree>
    <p:extLst>
      <p:ext uri="{BB962C8B-B14F-4D97-AF65-F5344CB8AC3E}">
        <p14:creationId xmlns:p14="http://schemas.microsoft.com/office/powerpoint/2010/main" val="268319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278DD8-B6EA-0A66-52C5-A0359364FF6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AA7C28-B49C-3497-09D5-CF721DBC2009}"/>
              </a:ext>
            </a:extLst>
          </p:cNvPr>
          <p:cNvSpPr>
            <a:spLocks noGrp="1"/>
          </p:cNvSpPr>
          <p:nvPr>
            <p:ph type="title"/>
          </p:nvPr>
        </p:nvSpPr>
        <p:spPr>
          <a:xfrm>
            <a:off x="1285240" y="1050595"/>
            <a:ext cx="8074815" cy="1618489"/>
          </a:xfrm>
        </p:spPr>
        <p:txBody>
          <a:bodyPr anchor="ctr">
            <a:normAutofit/>
          </a:bodyPr>
          <a:lstStyle/>
          <a:p>
            <a:r>
              <a:rPr lang="en-CA" sz="5000" dirty="0"/>
              <a:t>Understanding the Regular Expression String</a:t>
            </a:r>
          </a:p>
        </p:txBody>
      </p:sp>
      <p:sp>
        <p:nvSpPr>
          <p:cNvPr id="3" name="Content Placeholder 2">
            <a:extLst>
              <a:ext uri="{FF2B5EF4-FFF2-40B4-BE49-F238E27FC236}">
                <a16:creationId xmlns:a16="http://schemas.microsoft.com/office/drawing/2014/main" id="{7D84A6E4-6E0E-8F30-F75C-84B7A6C98FCD}"/>
              </a:ext>
            </a:extLst>
          </p:cNvPr>
          <p:cNvSpPr>
            <a:spLocks noGrp="1"/>
          </p:cNvSpPr>
          <p:nvPr>
            <p:ph idx="1"/>
          </p:nvPr>
        </p:nvSpPr>
        <p:spPr>
          <a:xfrm>
            <a:off x="1285240" y="2969469"/>
            <a:ext cx="8074815" cy="2800395"/>
          </a:xfrm>
        </p:spPr>
        <p:txBody>
          <a:bodyPr anchor="t">
            <a:normAutofit/>
          </a:bodyPr>
          <a:lstStyle/>
          <a:p>
            <a:r>
              <a:rPr lang="en-CA" sz="1500" dirty="0">
                <a:highlight>
                  <a:srgbClr val="FFFFFF"/>
                </a:highlight>
                <a:latin typeface="Cascadia Mono" panose="020B0609020000020004" pitchFamily="49" charset="0"/>
                <a:hlinkClick r:id="rId2"/>
              </a:rPr>
              <a:t>$@"^#{id}\W*=\W*(.*)$</a:t>
            </a:r>
            <a:r>
              <a:rPr lang="en-CA" sz="1500" dirty="0">
                <a:highlight>
                  <a:srgbClr val="FFFFFF"/>
                </a:highlight>
                <a:latin typeface="Cascadia Mono" panose="020B0609020000020004" pitchFamily="49" charset="0"/>
              </a:rPr>
              <a:t>"</a:t>
            </a:r>
          </a:p>
          <a:p>
            <a:pPr lvl="1"/>
            <a:r>
              <a:rPr lang="en-CA" sz="1500" dirty="0"/>
              <a:t>$ = We are doing string interpolation</a:t>
            </a:r>
          </a:p>
          <a:p>
            <a:pPr lvl="1"/>
            <a:r>
              <a:rPr lang="en-CA" sz="1500" dirty="0"/>
              <a:t>@ = Verbatim string `\` doesn’t require `\\` as usual in strings</a:t>
            </a:r>
          </a:p>
          <a:p>
            <a:pPr lvl="1"/>
            <a:r>
              <a:rPr lang="en-CA" sz="1500" dirty="0"/>
              <a:t>^ = Matches beginning of string (or line)</a:t>
            </a:r>
          </a:p>
          <a:p>
            <a:pPr lvl="1"/>
            <a:r>
              <a:rPr lang="en-CA" sz="1500" dirty="0"/>
              <a:t>{id} = Insert the string representation of the variable `id`</a:t>
            </a:r>
          </a:p>
          <a:p>
            <a:pPr lvl="1"/>
            <a:r>
              <a:rPr lang="en-CA" sz="1500" dirty="0"/>
              <a:t># = Part of the pattern we are searching for.</a:t>
            </a:r>
          </a:p>
          <a:p>
            <a:pPr lvl="1"/>
            <a:r>
              <a:rPr lang="en-CA" sz="1500" dirty="0"/>
              <a:t>\W* = Matches zero or more whitespace character </a:t>
            </a:r>
          </a:p>
          <a:p>
            <a:pPr lvl="1"/>
            <a:r>
              <a:rPr lang="en-CA" sz="1500" dirty="0"/>
              <a:t>( ) = Signifies a “capture group”</a:t>
            </a:r>
          </a:p>
          <a:p>
            <a:pPr lvl="1"/>
            <a:r>
              <a:rPr lang="en-CA" sz="1500" dirty="0"/>
              <a:t>.* = Match as many characters as possible</a:t>
            </a:r>
          </a:p>
          <a:p>
            <a:pPr lvl="1"/>
            <a:r>
              <a:rPr lang="en-CA" sz="1500" dirty="0"/>
              <a:t>$ = Matches end of string</a:t>
            </a:r>
          </a:p>
        </p:txBody>
      </p:sp>
    </p:spTree>
    <p:extLst>
      <p:ext uri="{BB962C8B-B14F-4D97-AF65-F5344CB8AC3E}">
        <p14:creationId xmlns:p14="http://schemas.microsoft.com/office/powerpoint/2010/main" val="4131034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6BFFD-5279-06D3-8ED4-A58F101E6BDD}"/>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When to use Regular Expressions?</a:t>
            </a:r>
          </a:p>
        </p:txBody>
      </p:sp>
      <p:graphicFrame>
        <p:nvGraphicFramePr>
          <p:cNvPr id="5" name="Content Placeholder 2">
            <a:extLst>
              <a:ext uri="{FF2B5EF4-FFF2-40B4-BE49-F238E27FC236}">
                <a16:creationId xmlns:a16="http://schemas.microsoft.com/office/drawing/2014/main" id="{B165DBB9-62D3-BBB8-BF8A-FAA89E82F34C}"/>
              </a:ext>
            </a:extLst>
          </p:cNvPr>
          <p:cNvGraphicFramePr>
            <a:graphicFrameLocks noGrp="1"/>
          </p:cNvGraphicFramePr>
          <p:nvPr>
            <p:ph idx="1"/>
            <p:extLst>
              <p:ext uri="{D42A27DB-BD31-4B8C-83A1-F6EECF244321}">
                <p14:modId xmlns:p14="http://schemas.microsoft.com/office/powerpoint/2010/main" val="267485046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5451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08ACD8-588F-8D05-1A03-B7E431E8B5D5}"/>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The Secret Life of Console Applications</a:t>
            </a:r>
          </a:p>
        </p:txBody>
      </p:sp>
      <p:sp>
        <p:nvSpPr>
          <p:cNvPr id="47" name="Rectangle 4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983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1EE697-4419-97F7-EC6F-40A5AAF0F0BA}"/>
              </a:ext>
            </a:extLst>
          </p:cNvPr>
          <p:cNvSpPr>
            <a:spLocks noGrp="1"/>
          </p:cNvSpPr>
          <p:nvPr>
            <p:ph type="title"/>
          </p:nvPr>
        </p:nvSpPr>
        <p:spPr>
          <a:xfrm>
            <a:off x="6094105" y="802955"/>
            <a:ext cx="4977976" cy="1454051"/>
          </a:xfrm>
        </p:spPr>
        <p:txBody>
          <a:bodyPr>
            <a:normAutofit/>
          </a:bodyPr>
          <a:lstStyle/>
          <a:p>
            <a:r>
              <a:rPr lang="en-CA" sz="3600">
                <a:solidFill>
                  <a:schemeClr val="tx2"/>
                </a:solidFill>
              </a:rPr>
              <a:t>About Console Applications</a:t>
            </a:r>
          </a:p>
        </p:txBody>
      </p:sp>
      <p:pic>
        <p:nvPicPr>
          <p:cNvPr id="7" name="Graphic 6" descr="Programmer">
            <a:extLst>
              <a:ext uri="{FF2B5EF4-FFF2-40B4-BE49-F238E27FC236}">
                <a16:creationId xmlns:a16="http://schemas.microsoft.com/office/drawing/2014/main" id="{C861A815-F5ED-3B66-DCA6-3625852044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BBC52AEC-99ED-977F-B5A5-30D675CAF845}"/>
              </a:ext>
            </a:extLst>
          </p:cNvPr>
          <p:cNvSpPr>
            <a:spLocks noGrp="1"/>
          </p:cNvSpPr>
          <p:nvPr>
            <p:ph idx="1"/>
          </p:nvPr>
        </p:nvSpPr>
        <p:spPr>
          <a:xfrm>
            <a:off x="6090574" y="2421682"/>
            <a:ext cx="4977578" cy="3639289"/>
          </a:xfrm>
        </p:spPr>
        <p:txBody>
          <a:bodyPr anchor="ctr">
            <a:normAutofit/>
          </a:bodyPr>
          <a:lstStyle/>
          <a:p>
            <a:r>
              <a:rPr lang="en-CA" sz="1800" dirty="0">
                <a:solidFill>
                  <a:schemeClr val="tx2"/>
                </a:solidFill>
              </a:rPr>
              <a:t>A console application (by default) has no GUI</a:t>
            </a:r>
          </a:p>
          <a:p>
            <a:r>
              <a:rPr lang="en-CA" sz="1800" dirty="0">
                <a:solidFill>
                  <a:schemeClr val="tx2"/>
                </a:solidFill>
              </a:rPr>
              <a:t>Aka “Command Line Interface” or CLI program</a:t>
            </a:r>
          </a:p>
          <a:p>
            <a:r>
              <a:rPr lang="en-CA" sz="1800" dirty="0">
                <a:solidFill>
                  <a:schemeClr val="tx2"/>
                </a:solidFill>
              </a:rPr>
              <a:t>Can be executed with or without a console</a:t>
            </a:r>
          </a:p>
          <a:p>
            <a:r>
              <a:rPr lang="en-CA" sz="1800" dirty="0">
                <a:solidFill>
                  <a:schemeClr val="tx2"/>
                </a:solidFill>
              </a:rPr>
              <a:t>Usually reads from standard input stream</a:t>
            </a:r>
          </a:p>
          <a:p>
            <a:r>
              <a:rPr lang="en-CA" sz="1800" dirty="0">
                <a:solidFill>
                  <a:schemeClr val="tx2"/>
                </a:solidFill>
              </a:rPr>
              <a:t>Writes to standard output and error streams</a:t>
            </a:r>
          </a:p>
          <a:p>
            <a:r>
              <a:rPr lang="en-CA" sz="1800" dirty="0">
                <a:solidFill>
                  <a:schemeClr val="tx2"/>
                </a:solidFill>
              </a:rPr>
              <a:t>Has command line arguments</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87856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4D79F-AF7E-EC5E-EB6B-8C582F6C49A8}"/>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Example Console Applications</a:t>
            </a:r>
          </a:p>
        </p:txBody>
      </p:sp>
      <p:graphicFrame>
        <p:nvGraphicFramePr>
          <p:cNvPr id="5" name="Content Placeholder 2">
            <a:extLst>
              <a:ext uri="{FF2B5EF4-FFF2-40B4-BE49-F238E27FC236}">
                <a16:creationId xmlns:a16="http://schemas.microsoft.com/office/drawing/2014/main" id="{F714FF82-5C73-F4D5-B85C-2164C2D7D1CF}"/>
              </a:ext>
            </a:extLst>
          </p:cNvPr>
          <p:cNvGraphicFramePr>
            <a:graphicFrameLocks noGrp="1"/>
          </p:cNvGraphicFramePr>
          <p:nvPr>
            <p:ph idx="1"/>
            <p:extLst>
              <p:ext uri="{D42A27DB-BD31-4B8C-83A1-F6EECF244321}">
                <p14:modId xmlns:p14="http://schemas.microsoft.com/office/powerpoint/2010/main" val="139057620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7181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77AD0-00EA-D3E1-EA71-09EEC0C5BC7A}"/>
              </a:ext>
            </a:extLst>
          </p:cNvPr>
          <p:cNvSpPr>
            <a:spLocks noGrp="1"/>
          </p:cNvSpPr>
          <p:nvPr>
            <p:ph type="title"/>
          </p:nvPr>
        </p:nvSpPr>
        <p:spPr>
          <a:xfrm>
            <a:off x="4553733" y="548464"/>
            <a:ext cx="6798541" cy="1675623"/>
          </a:xfrm>
        </p:spPr>
        <p:txBody>
          <a:bodyPr anchor="b">
            <a:normAutofit/>
          </a:bodyPr>
          <a:lstStyle/>
          <a:p>
            <a:r>
              <a:rPr lang="en-CA" sz="4000"/>
              <a:t>Common Command-Line Programming Tasks</a:t>
            </a:r>
          </a:p>
        </p:txBody>
      </p:sp>
      <p:pic>
        <p:nvPicPr>
          <p:cNvPr id="6" name="Picture 5">
            <a:extLst>
              <a:ext uri="{FF2B5EF4-FFF2-40B4-BE49-F238E27FC236}">
                <a16:creationId xmlns:a16="http://schemas.microsoft.com/office/drawing/2014/main" id="{271F5550-519B-8C71-6D30-705E82BDD8EB}"/>
              </a:ext>
            </a:extLst>
          </p:cNvPr>
          <p:cNvPicPr>
            <a:picLocks noChangeAspect="1"/>
          </p:cNvPicPr>
          <p:nvPr/>
        </p:nvPicPr>
        <p:blipFill rotWithShape="1">
          <a:blip r:embed="rId2"/>
          <a:srcRect l="54169" r="4985" b="-1"/>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0F0CA1F5-EBC8-41D9-9532-89DE3DBC199F}"/>
              </a:ext>
            </a:extLst>
          </p:cNvPr>
          <p:cNvGraphicFramePr>
            <a:graphicFrameLocks noGrp="1"/>
          </p:cNvGraphicFramePr>
          <p:nvPr>
            <p:ph idx="1"/>
            <p:extLst>
              <p:ext uri="{D42A27DB-BD31-4B8C-83A1-F6EECF244321}">
                <p14:modId xmlns:p14="http://schemas.microsoft.com/office/powerpoint/2010/main" val="2314912756"/>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450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2" name="Rectangle 208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4" name="Rectangle 208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6" name="Rectangle 208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8" name="Rectangle 208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281040-73A5-43F6-FCF6-13710FCE002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Visual Studio Community 2022</a:t>
            </a:r>
          </a:p>
        </p:txBody>
      </p:sp>
      <p:sp>
        <p:nvSpPr>
          <p:cNvPr id="4" name="Text Placeholder 3">
            <a:extLst>
              <a:ext uri="{FF2B5EF4-FFF2-40B4-BE49-F238E27FC236}">
                <a16:creationId xmlns:a16="http://schemas.microsoft.com/office/drawing/2014/main" id="{D61CE980-A4F7-97CA-6611-3EAE1A760A96}"/>
              </a:ext>
            </a:extLst>
          </p:cNvPr>
          <p:cNvSpPr>
            <a:spLocks noGrp="1"/>
          </p:cNvSpPr>
          <p:nvPr>
            <p:ph type="body" idx="1"/>
          </p:nvPr>
        </p:nvSpPr>
        <p:spPr>
          <a:xfrm>
            <a:off x="8572499" y="390832"/>
            <a:ext cx="3233585" cy="873612"/>
          </a:xfrm>
        </p:spPr>
        <p:txBody>
          <a:bodyPr vert="horz" lIns="91440" tIns="45720" rIns="91440" bIns="45720" rtlCol="0" anchor="ctr">
            <a:normAutofit/>
          </a:bodyPr>
          <a:lstStyle/>
          <a:p>
            <a:r>
              <a:rPr lang="en-US" sz="1700" kern="1200" dirty="0">
                <a:solidFill>
                  <a:srgbClr val="FFFFFF"/>
                </a:solidFill>
                <a:latin typeface="+mn-lt"/>
                <a:ea typeface="+mn-ea"/>
                <a:cs typeface="+mn-cs"/>
              </a:rPr>
              <a:t>Only choose the .NET desktop development workload</a:t>
            </a:r>
          </a:p>
        </p:txBody>
      </p:sp>
      <p:pic>
        <p:nvPicPr>
          <p:cNvPr id="2050" name="Picture 2" descr="Screenshot showing the Workloads tab of the Visual Studio Installer.">
            <a:extLst>
              <a:ext uri="{FF2B5EF4-FFF2-40B4-BE49-F238E27FC236}">
                <a16:creationId xmlns:a16="http://schemas.microsoft.com/office/drawing/2014/main" id="{0630A347-97E6-24CC-6851-1FE0A73833DA}"/>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r="2" b="15385"/>
          <a:stretch/>
        </p:blipFill>
        <p:spPr bwMode="auto">
          <a:xfrm>
            <a:off x="834438" y="1966293"/>
            <a:ext cx="10523123"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811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F9151F-8F2F-13F6-CFAD-0C0B08CBC9CD}"/>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Why learn about Console Applications</a:t>
            </a:r>
          </a:p>
        </p:txBody>
      </p:sp>
      <p:graphicFrame>
        <p:nvGraphicFramePr>
          <p:cNvPr id="5" name="Content Placeholder 2">
            <a:extLst>
              <a:ext uri="{FF2B5EF4-FFF2-40B4-BE49-F238E27FC236}">
                <a16:creationId xmlns:a16="http://schemas.microsoft.com/office/drawing/2014/main" id="{6067CB14-D938-0080-534E-4E83B59CA408}"/>
              </a:ext>
            </a:extLst>
          </p:cNvPr>
          <p:cNvGraphicFramePr>
            <a:graphicFrameLocks noGrp="1"/>
          </p:cNvGraphicFramePr>
          <p:nvPr>
            <p:ph idx="1"/>
            <p:extLst>
              <p:ext uri="{D42A27DB-BD31-4B8C-83A1-F6EECF244321}">
                <p14:modId xmlns:p14="http://schemas.microsoft.com/office/powerpoint/2010/main" val="315669897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4628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1"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3" name="Group 1052">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054"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5"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WinWorld: Borland Turbo Pascal 7.x">
            <a:extLst>
              <a:ext uri="{FF2B5EF4-FFF2-40B4-BE49-F238E27FC236}">
                <a16:creationId xmlns:a16="http://schemas.microsoft.com/office/drawing/2014/main" id="{FF0AA574-FA43-799A-1F1B-C15991ACBE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3647" y="2115052"/>
            <a:ext cx="4730214" cy="2627896"/>
          </a:xfrm>
          <a:prstGeom prst="rect">
            <a:avLst/>
          </a:prstGeom>
          <a:noFill/>
          <a:extLst>
            <a:ext uri="{909E8E84-426E-40DD-AFC4-6F175D3DCCD1}">
              <a14:hiddenFill xmlns:a14="http://schemas.microsoft.com/office/drawing/2010/main">
                <a:solidFill>
                  <a:srgbClr val="FFFFFF"/>
                </a:solidFill>
              </a14:hiddenFill>
            </a:ext>
          </a:extLst>
        </p:spPr>
      </p:pic>
      <p:grpSp>
        <p:nvGrpSpPr>
          <p:cNvPr id="1057" name="Group 105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058" name="Freeform: Shape 105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9" name="Freeform: Shape 105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0" name="Freeform: Shape 105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1" name="Freeform: Shape 106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2" name="Freeform: Shape 106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3" name="Freeform: Shape 106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4" name="Freeform: Shape 106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4114F0A-AAD7-562B-4B7D-A33FF65A8A93}"/>
              </a:ext>
            </a:extLst>
          </p:cNvPr>
          <p:cNvSpPr>
            <a:spLocks noGrp="1"/>
          </p:cNvSpPr>
          <p:nvPr>
            <p:ph type="title"/>
          </p:nvPr>
        </p:nvSpPr>
        <p:spPr>
          <a:xfrm>
            <a:off x="786384" y="841249"/>
            <a:ext cx="5692953" cy="2587131"/>
          </a:xfrm>
        </p:spPr>
        <p:txBody>
          <a:bodyPr anchor="b">
            <a:normAutofit/>
          </a:bodyPr>
          <a:lstStyle/>
          <a:p>
            <a:r>
              <a:rPr lang="en-CA" sz="4800" dirty="0">
                <a:solidFill>
                  <a:schemeClr val="bg1"/>
                </a:solidFill>
              </a:rPr>
              <a:t>Technically – Can still Draw</a:t>
            </a:r>
          </a:p>
        </p:txBody>
      </p:sp>
      <p:sp>
        <p:nvSpPr>
          <p:cNvPr id="3" name="Content Placeholder 2">
            <a:extLst>
              <a:ext uri="{FF2B5EF4-FFF2-40B4-BE49-F238E27FC236}">
                <a16:creationId xmlns:a16="http://schemas.microsoft.com/office/drawing/2014/main" id="{E3ABD323-E57B-63BF-2611-4EAF4159C04C}"/>
              </a:ext>
            </a:extLst>
          </p:cNvPr>
          <p:cNvSpPr>
            <a:spLocks noGrp="1"/>
          </p:cNvSpPr>
          <p:nvPr>
            <p:ph idx="1"/>
          </p:nvPr>
        </p:nvSpPr>
        <p:spPr>
          <a:xfrm>
            <a:off x="786383" y="3566810"/>
            <a:ext cx="5692953" cy="2651110"/>
          </a:xfrm>
        </p:spPr>
        <p:txBody>
          <a:bodyPr anchor="ctr">
            <a:normAutofit/>
          </a:bodyPr>
          <a:lstStyle/>
          <a:p>
            <a:r>
              <a:rPr lang="en-CA" sz="1800" dirty="0">
                <a:solidFill>
                  <a:schemeClr val="tx2"/>
                </a:solidFill>
              </a:rPr>
              <a:t>Terminal emulators, such as cmd.exe, interpret special characters generated from standard stream as instructions for displaying output </a:t>
            </a:r>
          </a:p>
          <a:p>
            <a:r>
              <a:rPr lang="en-CA" sz="1800" dirty="0">
                <a:solidFill>
                  <a:schemeClr val="tx2"/>
                </a:solidFill>
              </a:rPr>
              <a:t>See the “ConsoleDrawing.exe” Demo</a:t>
            </a:r>
          </a:p>
        </p:txBody>
      </p:sp>
    </p:spTree>
    <p:extLst>
      <p:ext uri="{BB962C8B-B14F-4D97-AF65-F5344CB8AC3E}">
        <p14:creationId xmlns:p14="http://schemas.microsoft.com/office/powerpoint/2010/main" val="25821047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ulti-coloured dialogue boxes">
            <a:extLst>
              <a:ext uri="{FF2B5EF4-FFF2-40B4-BE49-F238E27FC236}">
                <a16:creationId xmlns:a16="http://schemas.microsoft.com/office/drawing/2014/main" id="{A9CD95BE-923D-F113-1FDD-2442221ECF88}"/>
              </a:ext>
            </a:extLst>
          </p:cNvPr>
          <p:cNvPicPr>
            <a:picLocks noChangeAspect="1"/>
          </p:cNvPicPr>
          <p:nvPr/>
        </p:nvPicPr>
        <p:blipFill>
          <a:blip r:embed="rId2"/>
          <a:srcRect t="21286" b="5823"/>
          <a:stretch/>
        </p:blipFill>
        <p:spPr>
          <a:xfrm>
            <a:off x="20" y="-7619"/>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ED5404A3-1057-7689-FABE-7F2666DE459D}"/>
              </a:ext>
            </a:extLst>
          </p:cNvPr>
          <p:cNvSpPr>
            <a:spLocks noGrp="1"/>
          </p:cNvSpPr>
          <p:nvPr>
            <p:ph type="title"/>
          </p:nvPr>
        </p:nvSpPr>
        <p:spPr>
          <a:xfrm>
            <a:off x="859029" y="1936866"/>
            <a:ext cx="4849044" cy="2839273"/>
          </a:xfrm>
        </p:spPr>
        <p:txBody>
          <a:bodyPr vert="horz" lIns="91440" tIns="45720" rIns="91440" bIns="45720" rtlCol="0" anchor="b">
            <a:normAutofit/>
          </a:bodyPr>
          <a:lstStyle/>
          <a:p>
            <a:r>
              <a:rPr lang="en-US" sz="3600">
                <a:solidFill>
                  <a:srgbClr val="FFFFFF"/>
                </a:solidFill>
              </a:rPr>
              <a:t>Discuss</a:t>
            </a:r>
          </a:p>
        </p:txBody>
      </p:sp>
      <p:sp>
        <p:nvSpPr>
          <p:cNvPr id="3" name="Content Placeholder 2">
            <a:extLst>
              <a:ext uri="{FF2B5EF4-FFF2-40B4-BE49-F238E27FC236}">
                <a16:creationId xmlns:a16="http://schemas.microsoft.com/office/drawing/2014/main" id="{4199A6E9-731A-90B5-B114-BB6490354EA1}"/>
              </a:ext>
            </a:extLst>
          </p:cNvPr>
          <p:cNvSpPr>
            <a:spLocks noGrp="1"/>
          </p:cNvSpPr>
          <p:nvPr>
            <p:ph idx="1"/>
          </p:nvPr>
        </p:nvSpPr>
        <p:spPr>
          <a:xfrm>
            <a:off x="859028" y="4873600"/>
            <a:ext cx="4849044" cy="1183602"/>
          </a:xfrm>
        </p:spPr>
        <p:txBody>
          <a:bodyPr vert="horz" lIns="91440" tIns="45720" rIns="91440" bIns="45720" rtlCol="0">
            <a:normAutofit/>
          </a:bodyPr>
          <a:lstStyle/>
          <a:p>
            <a:pPr marL="0" indent="0">
              <a:buNone/>
            </a:pPr>
            <a:r>
              <a:rPr lang="en-US" sz="2000">
                <a:solidFill>
                  <a:srgbClr val="FFFFFF"/>
                </a:solidFill>
              </a:rPr>
              <a:t>How can we communicate with a command-line application</a:t>
            </a:r>
          </a:p>
        </p:txBody>
      </p:sp>
      <p:sp>
        <p:nvSpPr>
          <p:cNvPr id="15" name="Rectangle 14">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267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8A0E9-9818-FF77-AE6A-39F60EF2164D}"/>
              </a:ext>
            </a:extLst>
          </p:cNvPr>
          <p:cNvSpPr>
            <a:spLocks noGrp="1"/>
          </p:cNvSpPr>
          <p:nvPr>
            <p:ph type="title"/>
          </p:nvPr>
        </p:nvSpPr>
        <p:spPr>
          <a:xfrm>
            <a:off x="504967" y="675564"/>
            <a:ext cx="3609833" cy="5204085"/>
          </a:xfrm>
        </p:spPr>
        <p:txBody>
          <a:bodyPr>
            <a:normAutofit/>
          </a:bodyPr>
          <a:lstStyle/>
          <a:p>
            <a:r>
              <a:rPr lang="en-CA" dirty="0"/>
              <a:t>Console Application Inputs</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740CC03-034F-F4F2-21C1-233C81D6A20A}"/>
              </a:ext>
            </a:extLst>
          </p:cNvPr>
          <p:cNvGraphicFramePr>
            <a:graphicFrameLocks noGrp="1"/>
          </p:cNvGraphicFramePr>
          <p:nvPr>
            <p:ph idx="1"/>
            <p:extLst>
              <p:ext uri="{D42A27DB-BD31-4B8C-83A1-F6EECF244321}">
                <p14:modId xmlns:p14="http://schemas.microsoft.com/office/powerpoint/2010/main" val="3617600708"/>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8742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D05A9731-2236-6268-DC56-39704F85C68C}"/>
              </a:ext>
            </a:extLst>
          </p:cNvPr>
          <p:cNvPicPr>
            <a:picLocks noGrp="1" noChangeAspect="1"/>
          </p:cNvPicPr>
          <p:nvPr>
            <p:ph idx="1"/>
          </p:nvPr>
        </p:nvPicPr>
        <p:blipFill>
          <a:blip r:embed="rId2"/>
          <a:stretch>
            <a:fillRect/>
          </a:stretch>
        </p:blipFill>
        <p:spPr>
          <a:xfrm>
            <a:off x="228600" y="1247775"/>
            <a:ext cx="11658600" cy="2914650"/>
          </a:xfrm>
          <a:prstGeom prst="rect">
            <a:avLst/>
          </a:prstGeom>
        </p:spPr>
      </p:pic>
    </p:spTree>
    <p:extLst>
      <p:ext uri="{BB962C8B-B14F-4D97-AF65-F5344CB8AC3E}">
        <p14:creationId xmlns:p14="http://schemas.microsoft.com/office/powerpoint/2010/main" val="1292747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0FFF92F-95E5-5B6A-5A1A-77233B305364}"/>
              </a:ext>
            </a:extLst>
          </p:cNvPr>
          <p:cNvSpPr>
            <a:spLocks noGrp="1"/>
          </p:cNvSpPr>
          <p:nvPr>
            <p:ph type="title"/>
          </p:nvPr>
        </p:nvSpPr>
        <p:spPr>
          <a:xfrm>
            <a:off x="838199" y="388308"/>
            <a:ext cx="7188989" cy="1021424"/>
          </a:xfrm>
        </p:spPr>
        <p:txBody>
          <a:bodyPr anchor="b">
            <a:normAutofit/>
          </a:bodyPr>
          <a:lstStyle/>
          <a:p>
            <a:r>
              <a:rPr lang="en-CA" sz="4000">
                <a:solidFill>
                  <a:schemeClr val="bg1"/>
                </a:solidFill>
              </a:rPr>
              <a:t>The Unix Philosophy (1978)</a:t>
            </a:r>
          </a:p>
        </p:txBody>
      </p:sp>
      <p:cxnSp>
        <p:nvCxnSpPr>
          <p:cNvPr id="7" name="Straight Connector 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A63B25AF-C3D5-4D52-B109-4D3241395224}"/>
              </a:ext>
            </a:extLst>
          </p:cNvPr>
          <p:cNvGraphicFramePr>
            <a:graphicFrameLocks noGrp="1"/>
          </p:cNvGraphicFramePr>
          <p:nvPr>
            <p:ph idx="1"/>
          </p:nvPr>
        </p:nvGraphicFramePr>
        <p:xfrm>
          <a:off x="1392238" y="1715407"/>
          <a:ext cx="9407525" cy="424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317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46D096-C1AB-2220-CFAB-220B307E9AB0}"/>
              </a:ext>
            </a:extLst>
          </p:cNvPr>
          <p:cNvSpPr>
            <a:spLocks noGrp="1"/>
          </p:cNvSpPr>
          <p:nvPr>
            <p:ph type="title"/>
          </p:nvPr>
        </p:nvSpPr>
        <p:spPr>
          <a:xfrm>
            <a:off x="838200" y="1641752"/>
            <a:ext cx="4391025" cy="1323439"/>
          </a:xfrm>
        </p:spPr>
        <p:txBody>
          <a:bodyPr anchor="t">
            <a:normAutofit/>
          </a:bodyPr>
          <a:lstStyle/>
          <a:p>
            <a:r>
              <a:rPr lang="en-CA" sz="4000" dirty="0">
                <a:solidFill>
                  <a:schemeClr val="bg1"/>
                </a:solidFill>
              </a:rPr>
              <a:t>Sort Example</a:t>
            </a:r>
          </a:p>
        </p:txBody>
      </p:sp>
      <p:sp>
        <p:nvSpPr>
          <p:cNvPr id="11" name="Content Placeholder 10">
            <a:extLst>
              <a:ext uri="{FF2B5EF4-FFF2-40B4-BE49-F238E27FC236}">
                <a16:creationId xmlns:a16="http://schemas.microsoft.com/office/drawing/2014/main" id="{E2969D7B-5F37-E57C-03F2-8C706085F654}"/>
              </a:ext>
            </a:extLst>
          </p:cNvPr>
          <p:cNvSpPr>
            <a:spLocks noGrp="1"/>
          </p:cNvSpPr>
          <p:nvPr>
            <p:ph idx="1"/>
          </p:nvPr>
        </p:nvSpPr>
        <p:spPr>
          <a:xfrm>
            <a:off x="838200" y="3146400"/>
            <a:ext cx="4391025" cy="2454300"/>
          </a:xfrm>
        </p:spPr>
        <p:txBody>
          <a:bodyPr>
            <a:normAutofit/>
          </a:bodyPr>
          <a:lstStyle/>
          <a:p>
            <a:r>
              <a:rPr lang="en-US" sz="2200" dirty="0">
                <a:solidFill>
                  <a:schemeClr val="bg1">
                    <a:alpha val="80000"/>
                  </a:schemeClr>
                </a:solidFill>
              </a:rPr>
              <a:t>Reads lines until end of input</a:t>
            </a:r>
          </a:p>
          <a:p>
            <a:r>
              <a:rPr lang="en-US" sz="2200" dirty="0">
                <a:solidFill>
                  <a:schemeClr val="bg1">
                    <a:alpha val="80000"/>
                  </a:schemeClr>
                </a:solidFill>
              </a:rPr>
              <a:t>Input can be read from </a:t>
            </a:r>
          </a:p>
          <a:p>
            <a:pPr lvl="1"/>
            <a:r>
              <a:rPr lang="en-US" sz="1800" dirty="0">
                <a:solidFill>
                  <a:schemeClr val="bg1">
                    <a:alpha val="80000"/>
                  </a:schemeClr>
                </a:solidFill>
              </a:rPr>
              <a:t>Console </a:t>
            </a:r>
          </a:p>
          <a:p>
            <a:pPr lvl="1"/>
            <a:r>
              <a:rPr lang="en-US" sz="1800" dirty="0">
                <a:solidFill>
                  <a:schemeClr val="bg1">
                    <a:alpha val="80000"/>
                  </a:schemeClr>
                </a:solidFill>
              </a:rPr>
              <a:t>File</a:t>
            </a:r>
          </a:p>
          <a:p>
            <a:pPr lvl="1"/>
            <a:r>
              <a:rPr lang="en-US" sz="1800" dirty="0">
                <a:solidFill>
                  <a:schemeClr val="bg1">
                    <a:alpha val="80000"/>
                  </a:schemeClr>
                </a:solidFill>
              </a:rPr>
              <a:t>Another program</a:t>
            </a:r>
          </a:p>
        </p:txBody>
      </p:sp>
      <p:pic>
        <p:nvPicPr>
          <p:cNvPr id="7" name="Content Placeholder 6">
            <a:extLst>
              <a:ext uri="{FF2B5EF4-FFF2-40B4-BE49-F238E27FC236}">
                <a16:creationId xmlns:a16="http://schemas.microsoft.com/office/drawing/2014/main" id="{67A8D446-306E-7330-1463-BD4AF58B61E1}"/>
              </a:ext>
            </a:extLst>
          </p:cNvPr>
          <p:cNvPicPr>
            <a:picLocks noChangeAspect="1"/>
          </p:cNvPicPr>
          <p:nvPr/>
        </p:nvPicPr>
        <p:blipFill>
          <a:blip r:embed="rId2"/>
          <a:stretch>
            <a:fillRect/>
          </a:stretch>
        </p:blipFill>
        <p:spPr>
          <a:xfrm>
            <a:off x="6095999" y="1495808"/>
            <a:ext cx="5260976" cy="3827359"/>
          </a:xfrm>
          <a:prstGeom prst="rect">
            <a:avLst/>
          </a:prstGeom>
        </p:spPr>
      </p:pic>
    </p:spTree>
    <p:extLst>
      <p:ext uri="{BB962C8B-B14F-4D97-AF65-F5344CB8AC3E}">
        <p14:creationId xmlns:p14="http://schemas.microsoft.com/office/powerpoint/2010/main" val="1777784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B58F-626A-4871-C832-92046488B8D0}"/>
              </a:ext>
            </a:extLst>
          </p:cNvPr>
          <p:cNvSpPr>
            <a:spLocks noGrp="1"/>
          </p:cNvSpPr>
          <p:nvPr>
            <p:ph type="title"/>
          </p:nvPr>
        </p:nvSpPr>
        <p:spPr/>
        <p:txBody>
          <a:bodyPr/>
          <a:lstStyle/>
          <a:p>
            <a:r>
              <a:rPr lang="en-CA" dirty="0"/>
              <a:t>Examples</a:t>
            </a:r>
          </a:p>
        </p:txBody>
      </p:sp>
      <p:sp>
        <p:nvSpPr>
          <p:cNvPr id="3" name="Content Placeholder 2">
            <a:extLst>
              <a:ext uri="{FF2B5EF4-FFF2-40B4-BE49-F238E27FC236}">
                <a16:creationId xmlns:a16="http://schemas.microsoft.com/office/drawing/2014/main" id="{B240A222-48D3-8C68-A85D-AB76D680E2E1}"/>
              </a:ext>
            </a:extLst>
          </p:cNvPr>
          <p:cNvSpPr>
            <a:spLocks noGrp="1"/>
          </p:cNvSpPr>
          <p:nvPr>
            <p:ph idx="1"/>
          </p:nvPr>
        </p:nvSpPr>
        <p:spPr/>
        <p:txBody>
          <a:bodyPr/>
          <a:lstStyle/>
          <a:p>
            <a:r>
              <a:rPr lang="en-CA" dirty="0"/>
              <a:t>Dir</a:t>
            </a:r>
          </a:p>
          <a:p>
            <a:r>
              <a:rPr lang="en-CA" dirty="0"/>
              <a:t>Dir /b </a:t>
            </a:r>
          </a:p>
          <a:p>
            <a:r>
              <a:rPr lang="en-CA" dirty="0"/>
              <a:t>Dir &gt; test.txt</a:t>
            </a:r>
          </a:p>
          <a:p>
            <a:r>
              <a:rPr lang="en-CA" dirty="0"/>
              <a:t>Find “IFC”</a:t>
            </a:r>
          </a:p>
          <a:p>
            <a:endParaRPr lang="en-CA" dirty="0"/>
          </a:p>
        </p:txBody>
      </p:sp>
    </p:spTree>
    <p:extLst>
      <p:ext uri="{BB962C8B-B14F-4D97-AF65-F5344CB8AC3E}">
        <p14:creationId xmlns:p14="http://schemas.microsoft.com/office/powerpoint/2010/main" val="4000521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99FEC-C130-C57A-6214-4FE954D43AD8}"/>
              </a:ext>
            </a:extLst>
          </p:cNvPr>
          <p:cNvSpPr>
            <a:spLocks noGrp="1"/>
          </p:cNvSpPr>
          <p:nvPr>
            <p:ph type="title"/>
          </p:nvPr>
        </p:nvSpPr>
        <p:spPr/>
        <p:txBody>
          <a:bodyPr/>
          <a:lstStyle/>
          <a:p>
            <a:r>
              <a:rPr lang="en-CA" dirty="0"/>
              <a:t>Let’s Make a Console Application</a:t>
            </a:r>
          </a:p>
        </p:txBody>
      </p:sp>
      <p:pic>
        <p:nvPicPr>
          <p:cNvPr id="5" name="Content Placeholder 4">
            <a:extLst>
              <a:ext uri="{FF2B5EF4-FFF2-40B4-BE49-F238E27FC236}">
                <a16:creationId xmlns:a16="http://schemas.microsoft.com/office/drawing/2014/main" id="{6DF746FC-0F73-EEC9-85C1-43E890838605}"/>
              </a:ext>
            </a:extLst>
          </p:cNvPr>
          <p:cNvPicPr>
            <a:picLocks noGrp="1" noChangeAspect="1"/>
          </p:cNvPicPr>
          <p:nvPr>
            <p:ph idx="1"/>
          </p:nvPr>
        </p:nvPicPr>
        <p:blipFill>
          <a:blip r:embed="rId3"/>
          <a:stretch>
            <a:fillRect/>
          </a:stretch>
        </p:blipFill>
        <p:spPr>
          <a:xfrm>
            <a:off x="1320800" y="2072525"/>
            <a:ext cx="5751059" cy="1331075"/>
          </a:xfrm>
        </p:spPr>
      </p:pic>
      <p:pic>
        <p:nvPicPr>
          <p:cNvPr id="7" name="Picture 6">
            <a:extLst>
              <a:ext uri="{FF2B5EF4-FFF2-40B4-BE49-F238E27FC236}">
                <a16:creationId xmlns:a16="http://schemas.microsoft.com/office/drawing/2014/main" id="{A485C947-FB7E-0BF9-0FCE-E3F8F26FA087}"/>
              </a:ext>
            </a:extLst>
          </p:cNvPr>
          <p:cNvPicPr>
            <a:picLocks noChangeAspect="1"/>
          </p:cNvPicPr>
          <p:nvPr/>
        </p:nvPicPr>
        <p:blipFill>
          <a:blip r:embed="rId4"/>
          <a:stretch>
            <a:fillRect/>
          </a:stretch>
        </p:blipFill>
        <p:spPr>
          <a:xfrm>
            <a:off x="7366000" y="1965960"/>
            <a:ext cx="4292972" cy="2540220"/>
          </a:xfrm>
          <a:prstGeom prst="rect">
            <a:avLst/>
          </a:prstGeom>
        </p:spPr>
      </p:pic>
      <p:sp>
        <p:nvSpPr>
          <p:cNvPr id="10" name="TextBox 9">
            <a:extLst>
              <a:ext uri="{FF2B5EF4-FFF2-40B4-BE49-F238E27FC236}">
                <a16:creationId xmlns:a16="http://schemas.microsoft.com/office/drawing/2014/main" id="{A8D5D31B-645D-1D9C-F813-19D4B145465C}"/>
              </a:ext>
            </a:extLst>
          </p:cNvPr>
          <p:cNvSpPr txBox="1"/>
          <p:nvPr/>
        </p:nvSpPr>
        <p:spPr>
          <a:xfrm>
            <a:off x="965200" y="1854200"/>
            <a:ext cx="463588" cy="769441"/>
          </a:xfrm>
          <a:prstGeom prst="rect">
            <a:avLst/>
          </a:prstGeom>
          <a:noFill/>
        </p:spPr>
        <p:txBody>
          <a:bodyPr wrap="none" rtlCol="0">
            <a:spAutoFit/>
          </a:bodyPr>
          <a:lstStyle/>
          <a:p>
            <a:pPr defTabSz="304815"/>
            <a:r>
              <a:rPr lang="en-CA" sz="4400" b="1" dirty="0">
                <a:solidFill>
                  <a:prstClr val="black"/>
                </a:solidFill>
                <a:latin typeface="Corbel" panose="020B0503020204020204"/>
              </a:rPr>
              <a:t>1</a:t>
            </a:r>
            <a:endParaRPr lang="en-CA" sz="1200" b="1" dirty="0">
              <a:solidFill>
                <a:prstClr val="black"/>
              </a:solidFill>
              <a:latin typeface="Corbel" panose="020B0503020204020204"/>
            </a:endParaRPr>
          </a:p>
        </p:txBody>
      </p:sp>
      <p:sp>
        <p:nvSpPr>
          <p:cNvPr id="11" name="TextBox 10">
            <a:extLst>
              <a:ext uri="{FF2B5EF4-FFF2-40B4-BE49-F238E27FC236}">
                <a16:creationId xmlns:a16="http://schemas.microsoft.com/office/drawing/2014/main" id="{23A22C38-33E8-25C5-DDAC-39CE87F353BE}"/>
              </a:ext>
            </a:extLst>
          </p:cNvPr>
          <p:cNvSpPr txBox="1"/>
          <p:nvPr/>
        </p:nvSpPr>
        <p:spPr>
          <a:xfrm>
            <a:off x="7048642" y="1540748"/>
            <a:ext cx="466794" cy="769441"/>
          </a:xfrm>
          <a:prstGeom prst="rect">
            <a:avLst/>
          </a:prstGeom>
          <a:noFill/>
        </p:spPr>
        <p:txBody>
          <a:bodyPr wrap="none" rtlCol="0">
            <a:spAutoFit/>
          </a:bodyPr>
          <a:lstStyle/>
          <a:p>
            <a:pPr defTabSz="304815"/>
            <a:r>
              <a:rPr lang="en-CA" sz="4400" b="1" dirty="0">
                <a:solidFill>
                  <a:prstClr val="black"/>
                </a:solidFill>
                <a:latin typeface="Corbel" panose="020B0503020204020204"/>
              </a:rPr>
              <a:t>2</a:t>
            </a:r>
            <a:endParaRPr lang="en-CA" sz="1200" b="1" dirty="0">
              <a:solidFill>
                <a:prstClr val="black"/>
              </a:solidFill>
              <a:latin typeface="Corbel" panose="020B0503020204020204"/>
            </a:endParaRPr>
          </a:p>
        </p:txBody>
      </p:sp>
      <p:sp>
        <p:nvSpPr>
          <p:cNvPr id="12" name="TextBox 11">
            <a:extLst>
              <a:ext uri="{FF2B5EF4-FFF2-40B4-BE49-F238E27FC236}">
                <a16:creationId xmlns:a16="http://schemas.microsoft.com/office/drawing/2014/main" id="{4FA63449-E8E7-CC22-C909-52614E0EC6B2}"/>
              </a:ext>
            </a:extLst>
          </p:cNvPr>
          <p:cNvSpPr txBox="1"/>
          <p:nvPr/>
        </p:nvSpPr>
        <p:spPr>
          <a:xfrm>
            <a:off x="2192036" y="3767516"/>
            <a:ext cx="460382" cy="769441"/>
          </a:xfrm>
          <a:prstGeom prst="rect">
            <a:avLst/>
          </a:prstGeom>
          <a:noFill/>
        </p:spPr>
        <p:txBody>
          <a:bodyPr wrap="none" rtlCol="0">
            <a:spAutoFit/>
          </a:bodyPr>
          <a:lstStyle/>
          <a:p>
            <a:pPr defTabSz="304815"/>
            <a:r>
              <a:rPr lang="en-CA" sz="4400" b="1" dirty="0">
                <a:solidFill>
                  <a:prstClr val="black"/>
                </a:solidFill>
                <a:latin typeface="Corbel" panose="020B0503020204020204"/>
              </a:rPr>
              <a:t>3</a:t>
            </a:r>
            <a:endParaRPr lang="en-CA" sz="1200" b="1" dirty="0">
              <a:solidFill>
                <a:prstClr val="black"/>
              </a:solidFill>
              <a:latin typeface="Corbel" panose="020B0503020204020204"/>
            </a:endParaRPr>
          </a:p>
        </p:txBody>
      </p:sp>
      <p:pic>
        <p:nvPicPr>
          <p:cNvPr id="4" name="Content Placeholder 4">
            <a:extLst>
              <a:ext uri="{FF2B5EF4-FFF2-40B4-BE49-F238E27FC236}">
                <a16:creationId xmlns:a16="http://schemas.microsoft.com/office/drawing/2014/main" id="{9DACE3AF-5FB5-2714-B71A-A07E07230662}"/>
              </a:ext>
            </a:extLst>
          </p:cNvPr>
          <p:cNvPicPr>
            <a:picLocks noChangeAspect="1"/>
          </p:cNvPicPr>
          <p:nvPr/>
        </p:nvPicPr>
        <p:blipFill>
          <a:blip r:embed="rId5"/>
          <a:stretch>
            <a:fillRect/>
          </a:stretch>
        </p:blipFill>
        <p:spPr>
          <a:xfrm>
            <a:off x="2572391" y="4038600"/>
            <a:ext cx="3866215" cy="1524132"/>
          </a:xfrm>
          <a:prstGeom prst="rect">
            <a:avLst/>
          </a:prstGeom>
        </p:spPr>
      </p:pic>
    </p:spTree>
    <p:extLst>
      <p:ext uri="{BB962C8B-B14F-4D97-AF65-F5344CB8AC3E}">
        <p14:creationId xmlns:p14="http://schemas.microsoft.com/office/powerpoint/2010/main" val="189876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8981-11CA-9BD3-0E09-5AD74EEF87BD}"/>
              </a:ext>
            </a:extLst>
          </p:cNvPr>
          <p:cNvSpPr>
            <a:spLocks noGrp="1"/>
          </p:cNvSpPr>
          <p:nvPr>
            <p:ph type="title"/>
          </p:nvPr>
        </p:nvSpPr>
        <p:spPr/>
        <p:txBody>
          <a:bodyPr/>
          <a:lstStyle/>
          <a:p>
            <a:r>
              <a:rPr lang="en-CA" dirty="0"/>
              <a:t>What you will  see …</a:t>
            </a:r>
          </a:p>
        </p:txBody>
      </p:sp>
      <p:pic>
        <p:nvPicPr>
          <p:cNvPr id="5" name="Content Placeholder 4">
            <a:extLst>
              <a:ext uri="{FF2B5EF4-FFF2-40B4-BE49-F238E27FC236}">
                <a16:creationId xmlns:a16="http://schemas.microsoft.com/office/drawing/2014/main" id="{8CB0817D-70A4-C95C-A2C5-CB7BD4F32E5B}"/>
              </a:ext>
            </a:extLst>
          </p:cNvPr>
          <p:cNvPicPr>
            <a:picLocks noGrp="1" noChangeAspect="1"/>
          </p:cNvPicPr>
          <p:nvPr>
            <p:ph idx="1"/>
          </p:nvPr>
        </p:nvPicPr>
        <p:blipFill>
          <a:blip r:embed="rId2"/>
          <a:stretch>
            <a:fillRect/>
          </a:stretch>
        </p:blipFill>
        <p:spPr>
          <a:xfrm>
            <a:off x="1850870" y="1744099"/>
            <a:ext cx="7362215" cy="4351338"/>
          </a:xfrm>
        </p:spPr>
      </p:pic>
    </p:spTree>
    <p:extLst>
      <p:ext uri="{BB962C8B-B14F-4D97-AF65-F5344CB8AC3E}">
        <p14:creationId xmlns:p14="http://schemas.microsoft.com/office/powerpoint/2010/main" val="87414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3EC4FB-DFAB-C141-CDE4-FC926D9AAC24}"/>
              </a:ext>
            </a:extLst>
          </p:cNvPr>
          <p:cNvSpPr>
            <a:spLocks noGrp="1"/>
          </p:cNvSpPr>
          <p:nvPr>
            <p:ph type="title"/>
          </p:nvPr>
        </p:nvSpPr>
        <p:spPr>
          <a:xfrm>
            <a:off x="1136397" y="502020"/>
            <a:ext cx="5323715" cy="1642970"/>
          </a:xfrm>
        </p:spPr>
        <p:txBody>
          <a:bodyPr anchor="b">
            <a:normAutofit/>
          </a:bodyPr>
          <a:lstStyle/>
          <a:p>
            <a:r>
              <a:rPr lang="en-CA" sz="4000" dirty="0"/>
              <a:t>About Me</a:t>
            </a:r>
          </a:p>
        </p:txBody>
      </p:sp>
      <p:sp>
        <p:nvSpPr>
          <p:cNvPr id="3" name="Content Placeholder 2">
            <a:extLst>
              <a:ext uri="{FF2B5EF4-FFF2-40B4-BE49-F238E27FC236}">
                <a16:creationId xmlns:a16="http://schemas.microsoft.com/office/drawing/2014/main" id="{AE737AC5-71CB-FE2D-8B23-277D93AE709D}"/>
              </a:ext>
            </a:extLst>
          </p:cNvPr>
          <p:cNvSpPr>
            <a:spLocks noGrp="1"/>
          </p:cNvSpPr>
          <p:nvPr>
            <p:ph idx="1"/>
          </p:nvPr>
        </p:nvSpPr>
        <p:spPr>
          <a:xfrm>
            <a:off x="1144923" y="2405894"/>
            <a:ext cx="5315189" cy="3535083"/>
          </a:xfrm>
        </p:spPr>
        <p:txBody>
          <a:bodyPr anchor="t">
            <a:normAutofit/>
          </a:bodyPr>
          <a:lstStyle/>
          <a:p>
            <a:r>
              <a:rPr lang="en-CA" sz="2000" dirty="0"/>
              <a:t>My name is Christopher Diggins. I operate Ara 3D, a software development company. </a:t>
            </a:r>
          </a:p>
          <a:p>
            <a:r>
              <a:rPr lang="en-CA" sz="2000" dirty="0"/>
              <a:t>Programming computers for 40 years. Some things I might take for granted, stop me if things aren’t clear</a:t>
            </a:r>
          </a:p>
          <a:p>
            <a:r>
              <a:rPr lang="en-CA" sz="2000" dirty="0"/>
              <a:t>I enjoy programming, and I want you to enjoy it as well!</a:t>
            </a:r>
          </a:p>
        </p:txBody>
      </p:sp>
      <p:sp>
        <p:nvSpPr>
          <p:cNvPr id="19" name="Rectangle 1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erson sitting at a table with a computer&#10;&#10;Description automatically generated">
            <a:extLst>
              <a:ext uri="{FF2B5EF4-FFF2-40B4-BE49-F238E27FC236}">
                <a16:creationId xmlns:a16="http://schemas.microsoft.com/office/drawing/2014/main" id="{26725B41-1122-411C-3851-8CAEC06FABD4}"/>
              </a:ext>
            </a:extLst>
          </p:cNvPr>
          <p:cNvPicPr>
            <a:picLocks noChangeAspect="1"/>
          </p:cNvPicPr>
          <p:nvPr/>
        </p:nvPicPr>
        <p:blipFill rotWithShape="1">
          <a:blip r:embed="rId2">
            <a:extLst>
              <a:ext uri="{28A0092B-C50C-407E-A947-70E740481C1C}">
                <a14:useLocalDpi xmlns:a14="http://schemas.microsoft.com/office/drawing/2010/main" val="0"/>
              </a:ext>
            </a:extLst>
          </a:blip>
          <a:srcRect l="7294"/>
          <a:stretch/>
        </p:blipFill>
        <p:spPr>
          <a:xfrm>
            <a:off x="7075967" y="1966011"/>
            <a:ext cx="4170530" cy="2957870"/>
          </a:xfrm>
          <a:prstGeom prst="rect">
            <a:avLst/>
          </a:prstGeom>
        </p:spPr>
      </p:pic>
    </p:spTree>
    <p:extLst>
      <p:ext uri="{BB962C8B-B14F-4D97-AF65-F5344CB8AC3E}">
        <p14:creationId xmlns:p14="http://schemas.microsoft.com/office/powerpoint/2010/main" val="1211469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8202-32A8-9A53-2CE6-9AF178DE0D36}"/>
              </a:ext>
            </a:extLst>
          </p:cNvPr>
          <p:cNvSpPr>
            <a:spLocks noGrp="1"/>
          </p:cNvSpPr>
          <p:nvPr>
            <p:ph type="title"/>
          </p:nvPr>
        </p:nvSpPr>
        <p:spPr/>
        <p:txBody>
          <a:bodyPr/>
          <a:lstStyle/>
          <a:p>
            <a:r>
              <a:rPr lang="en-CA" dirty="0"/>
              <a:t>My First Error</a:t>
            </a:r>
          </a:p>
        </p:txBody>
      </p:sp>
      <p:pic>
        <p:nvPicPr>
          <p:cNvPr id="5" name="Content Placeholder 4">
            <a:extLst>
              <a:ext uri="{FF2B5EF4-FFF2-40B4-BE49-F238E27FC236}">
                <a16:creationId xmlns:a16="http://schemas.microsoft.com/office/drawing/2014/main" id="{E72CDCB8-EA3A-881B-1123-51FFFAE06FF1}"/>
              </a:ext>
            </a:extLst>
          </p:cNvPr>
          <p:cNvPicPr>
            <a:picLocks noGrp="1" noChangeAspect="1"/>
          </p:cNvPicPr>
          <p:nvPr>
            <p:ph idx="1"/>
          </p:nvPr>
        </p:nvPicPr>
        <p:blipFill>
          <a:blip r:embed="rId2"/>
          <a:stretch>
            <a:fillRect/>
          </a:stretch>
        </p:blipFill>
        <p:spPr>
          <a:xfrm>
            <a:off x="1570993" y="1986475"/>
            <a:ext cx="9050013" cy="4029637"/>
          </a:xfrm>
        </p:spPr>
      </p:pic>
    </p:spTree>
    <p:extLst>
      <p:ext uri="{BB962C8B-B14F-4D97-AF65-F5344CB8AC3E}">
        <p14:creationId xmlns:p14="http://schemas.microsoft.com/office/powerpoint/2010/main" val="3336751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D0348-B940-0420-9CA7-C47FB06F081B}"/>
              </a:ext>
            </a:extLst>
          </p:cNvPr>
          <p:cNvSpPr>
            <a:spLocks noGrp="1"/>
          </p:cNvSpPr>
          <p:nvPr>
            <p:ph type="title"/>
          </p:nvPr>
        </p:nvSpPr>
        <p:spPr/>
        <p:txBody>
          <a:bodyPr/>
          <a:lstStyle/>
          <a:p>
            <a:r>
              <a:rPr lang="en-CA" dirty="0"/>
              <a:t>Showing Details shows us Much Details</a:t>
            </a:r>
          </a:p>
        </p:txBody>
      </p:sp>
      <p:pic>
        <p:nvPicPr>
          <p:cNvPr id="5" name="Content Placeholder 4">
            <a:extLst>
              <a:ext uri="{FF2B5EF4-FFF2-40B4-BE49-F238E27FC236}">
                <a16:creationId xmlns:a16="http://schemas.microsoft.com/office/drawing/2014/main" id="{AACC9EB3-CD15-8F66-F285-BF7021BD2D1E}"/>
              </a:ext>
            </a:extLst>
          </p:cNvPr>
          <p:cNvPicPr>
            <a:picLocks noGrp="1" noChangeAspect="1"/>
          </p:cNvPicPr>
          <p:nvPr>
            <p:ph idx="1"/>
          </p:nvPr>
        </p:nvPicPr>
        <p:blipFill>
          <a:blip r:embed="rId2"/>
          <a:stretch>
            <a:fillRect/>
          </a:stretch>
        </p:blipFill>
        <p:spPr>
          <a:xfrm>
            <a:off x="1129265" y="1775383"/>
            <a:ext cx="5753355" cy="4351338"/>
          </a:xfrm>
        </p:spPr>
      </p:pic>
      <p:pic>
        <p:nvPicPr>
          <p:cNvPr id="1026" name="Picture 2">
            <a:extLst>
              <a:ext uri="{FF2B5EF4-FFF2-40B4-BE49-F238E27FC236}">
                <a16:creationId xmlns:a16="http://schemas.microsoft.com/office/drawing/2014/main" id="{A03B0CCE-5B91-758D-48BD-F59AEA5B8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173" y="3296331"/>
            <a:ext cx="209550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8054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458B-C780-C948-0FF4-F0C8A07D426E}"/>
              </a:ext>
            </a:extLst>
          </p:cNvPr>
          <p:cNvSpPr>
            <a:spLocks noGrp="1"/>
          </p:cNvSpPr>
          <p:nvPr>
            <p:ph type="title"/>
          </p:nvPr>
        </p:nvSpPr>
        <p:spPr/>
        <p:txBody>
          <a:bodyPr/>
          <a:lstStyle/>
          <a:p>
            <a:r>
              <a:rPr lang="en-CA" dirty="0"/>
              <a:t>Changing the Expression gives us more clues</a:t>
            </a:r>
          </a:p>
        </p:txBody>
      </p:sp>
      <p:pic>
        <p:nvPicPr>
          <p:cNvPr id="5" name="Content Placeholder 4">
            <a:extLst>
              <a:ext uri="{FF2B5EF4-FFF2-40B4-BE49-F238E27FC236}">
                <a16:creationId xmlns:a16="http://schemas.microsoft.com/office/drawing/2014/main" id="{F963321B-FCAF-0E75-11D0-C24732079F57}"/>
              </a:ext>
            </a:extLst>
          </p:cNvPr>
          <p:cNvPicPr>
            <a:picLocks noGrp="1" noChangeAspect="1"/>
          </p:cNvPicPr>
          <p:nvPr>
            <p:ph idx="1"/>
          </p:nvPr>
        </p:nvPicPr>
        <p:blipFill>
          <a:blip r:embed="rId2"/>
          <a:stretch>
            <a:fillRect/>
          </a:stretch>
        </p:blipFill>
        <p:spPr>
          <a:xfrm>
            <a:off x="3181564" y="1825625"/>
            <a:ext cx="5828872" cy="4351338"/>
          </a:xfrm>
        </p:spPr>
      </p:pic>
    </p:spTree>
    <p:extLst>
      <p:ext uri="{BB962C8B-B14F-4D97-AF65-F5344CB8AC3E}">
        <p14:creationId xmlns:p14="http://schemas.microsoft.com/office/powerpoint/2010/main" val="122897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64F7-26A2-300D-E7AC-261BCFB25086}"/>
              </a:ext>
            </a:extLst>
          </p:cNvPr>
          <p:cNvSpPr>
            <a:spLocks noGrp="1"/>
          </p:cNvSpPr>
          <p:nvPr>
            <p:ph type="title"/>
          </p:nvPr>
        </p:nvSpPr>
        <p:spPr/>
        <p:txBody>
          <a:bodyPr/>
          <a:lstStyle/>
          <a:p>
            <a:r>
              <a:rPr lang="en-CA" dirty="0"/>
              <a:t>Okay I get the point</a:t>
            </a:r>
          </a:p>
        </p:txBody>
      </p:sp>
      <p:pic>
        <p:nvPicPr>
          <p:cNvPr id="5" name="Content Placeholder 4">
            <a:extLst>
              <a:ext uri="{FF2B5EF4-FFF2-40B4-BE49-F238E27FC236}">
                <a16:creationId xmlns:a16="http://schemas.microsoft.com/office/drawing/2014/main" id="{CFB39FB7-658C-558C-20AB-920A33DBB919}"/>
              </a:ext>
            </a:extLst>
          </p:cNvPr>
          <p:cNvPicPr>
            <a:picLocks noGrp="1" noChangeAspect="1"/>
          </p:cNvPicPr>
          <p:nvPr>
            <p:ph idx="1"/>
          </p:nvPr>
        </p:nvPicPr>
        <p:blipFill>
          <a:blip r:embed="rId2"/>
          <a:stretch>
            <a:fillRect/>
          </a:stretch>
        </p:blipFill>
        <p:spPr>
          <a:xfrm>
            <a:off x="1761146" y="1982537"/>
            <a:ext cx="7177755" cy="636736"/>
          </a:xfrm>
        </p:spPr>
      </p:pic>
      <p:pic>
        <p:nvPicPr>
          <p:cNvPr id="7" name="Picture 6">
            <a:extLst>
              <a:ext uri="{FF2B5EF4-FFF2-40B4-BE49-F238E27FC236}">
                <a16:creationId xmlns:a16="http://schemas.microsoft.com/office/drawing/2014/main" id="{940F4E7F-C3EC-53C4-62BB-6C3771F20B55}"/>
              </a:ext>
            </a:extLst>
          </p:cNvPr>
          <p:cNvPicPr>
            <a:picLocks noChangeAspect="1"/>
          </p:cNvPicPr>
          <p:nvPr/>
        </p:nvPicPr>
        <p:blipFill>
          <a:blip r:embed="rId3"/>
          <a:stretch>
            <a:fillRect/>
          </a:stretch>
        </p:blipFill>
        <p:spPr>
          <a:xfrm>
            <a:off x="2120069" y="2911122"/>
            <a:ext cx="6725589" cy="2867425"/>
          </a:xfrm>
          <a:prstGeom prst="rect">
            <a:avLst/>
          </a:prstGeom>
        </p:spPr>
      </p:pic>
    </p:spTree>
    <p:extLst>
      <p:ext uri="{BB962C8B-B14F-4D97-AF65-F5344CB8AC3E}">
        <p14:creationId xmlns:p14="http://schemas.microsoft.com/office/powerpoint/2010/main" val="2181425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97885-2B77-E6C7-F2B2-DC4488EA898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But why? The answer lies in debug properties</a:t>
            </a:r>
          </a:p>
        </p:txBody>
      </p:sp>
      <p:pic>
        <p:nvPicPr>
          <p:cNvPr id="5" name="Content Placeholder 4" descr="A screenshot of a computer&#10;&#10;Description automatically generated">
            <a:extLst>
              <a:ext uri="{FF2B5EF4-FFF2-40B4-BE49-F238E27FC236}">
                <a16:creationId xmlns:a16="http://schemas.microsoft.com/office/drawing/2014/main" id="{0F8671BC-287A-3495-3A75-13A3120C0EBE}"/>
              </a:ext>
            </a:extLst>
          </p:cNvPr>
          <p:cNvPicPr>
            <a:picLocks noGrp="1" noChangeAspect="1"/>
          </p:cNvPicPr>
          <p:nvPr>
            <p:ph idx="1"/>
          </p:nvPr>
        </p:nvPicPr>
        <p:blipFill>
          <a:blip r:embed="rId2"/>
          <a:stretch>
            <a:fillRect/>
          </a:stretch>
        </p:blipFill>
        <p:spPr>
          <a:xfrm>
            <a:off x="643467" y="1891524"/>
            <a:ext cx="10905066" cy="3961605"/>
          </a:xfrm>
          <a:prstGeom prst="rect">
            <a:avLst/>
          </a:prstGeom>
        </p:spPr>
      </p:pic>
    </p:spTree>
    <p:extLst>
      <p:ext uri="{BB962C8B-B14F-4D97-AF65-F5344CB8AC3E}">
        <p14:creationId xmlns:p14="http://schemas.microsoft.com/office/powerpoint/2010/main" val="96726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1ADC-134A-C595-F2DE-6F964CF42506}"/>
              </a:ext>
            </a:extLst>
          </p:cNvPr>
          <p:cNvSpPr>
            <a:spLocks noGrp="1"/>
          </p:cNvSpPr>
          <p:nvPr>
            <p:ph type="title"/>
          </p:nvPr>
        </p:nvSpPr>
        <p:spPr/>
        <p:txBody>
          <a:bodyPr/>
          <a:lstStyle/>
          <a:p>
            <a:r>
              <a:rPr lang="en-CA" dirty="0"/>
              <a:t>We can specify command line arguments, </a:t>
            </a:r>
            <a:br>
              <a:rPr lang="en-CA" dirty="0"/>
            </a:br>
            <a:r>
              <a:rPr lang="en-CA" dirty="0"/>
              <a:t>working directory and environment variables. </a:t>
            </a:r>
          </a:p>
        </p:txBody>
      </p:sp>
      <p:pic>
        <p:nvPicPr>
          <p:cNvPr id="6" name="Content Placeholder 4">
            <a:extLst>
              <a:ext uri="{FF2B5EF4-FFF2-40B4-BE49-F238E27FC236}">
                <a16:creationId xmlns:a16="http://schemas.microsoft.com/office/drawing/2014/main" id="{0A73B4D2-93BD-CE23-4AF0-EAD5A93876FC}"/>
              </a:ext>
            </a:extLst>
          </p:cNvPr>
          <p:cNvPicPr>
            <a:picLocks noChangeAspect="1"/>
          </p:cNvPicPr>
          <p:nvPr/>
        </p:nvPicPr>
        <p:blipFill>
          <a:blip r:embed="rId2"/>
          <a:stretch>
            <a:fillRect/>
          </a:stretch>
        </p:blipFill>
        <p:spPr>
          <a:xfrm>
            <a:off x="2583345" y="1799812"/>
            <a:ext cx="6655491" cy="4351338"/>
          </a:xfrm>
          <a:prstGeom prst="rect">
            <a:avLst/>
          </a:prstGeom>
        </p:spPr>
      </p:pic>
    </p:spTree>
    <p:extLst>
      <p:ext uri="{BB962C8B-B14F-4D97-AF65-F5344CB8AC3E}">
        <p14:creationId xmlns:p14="http://schemas.microsoft.com/office/powerpoint/2010/main" val="41588638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E6AA-B166-3C21-16BA-EAC2FCEEE1F9}"/>
              </a:ext>
            </a:extLst>
          </p:cNvPr>
          <p:cNvSpPr>
            <a:spLocks noGrp="1"/>
          </p:cNvSpPr>
          <p:nvPr>
            <p:ph type="title"/>
          </p:nvPr>
        </p:nvSpPr>
        <p:spPr/>
        <p:txBody>
          <a:bodyPr/>
          <a:lstStyle/>
          <a:p>
            <a:r>
              <a:rPr lang="en-CA" dirty="0"/>
              <a:t>Woohoo, some success! </a:t>
            </a:r>
          </a:p>
        </p:txBody>
      </p:sp>
      <p:pic>
        <p:nvPicPr>
          <p:cNvPr id="5" name="Content Placeholder 4">
            <a:extLst>
              <a:ext uri="{FF2B5EF4-FFF2-40B4-BE49-F238E27FC236}">
                <a16:creationId xmlns:a16="http://schemas.microsoft.com/office/drawing/2014/main" id="{1464CA3C-50C1-6492-E457-B0DA116DE95E}"/>
              </a:ext>
            </a:extLst>
          </p:cNvPr>
          <p:cNvPicPr>
            <a:picLocks noGrp="1" noChangeAspect="1"/>
          </p:cNvPicPr>
          <p:nvPr>
            <p:ph idx="1"/>
          </p:nvPr>
        </p:nvPicPr>
        <p:blipFill>
          <a:blip r:embed="rId2"/>
          <a:stretch>
            <a:fillRect/>
          </a:stretch>
        </p:blipFill>
        <p:spPr>
          <a:xfrm>
            <a:off x="1561467" y="1872159"/>
            <a:ext cx="9069066" cy="4258269"/>
          </a:xfrm>
        </p:spPr>
      </p:pic>
    </p:spTree>
    <p:extLst>
      <p:ext uri="{BB962C8B-B14F-4D97-AF65-F5344CB8AC3E}">
        <p14:creationId xmlns:p14="http://schemas.microsoft.com/office/powerpoint/2010/main" val="2500300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F616F-2329-02A9-21A3-3661FD7A581D}"/>
              </a:ext>
            </a:extLst>
          </p:cNvPr>
          <p:cNvSpPr>
            <a:spLocks noGrp="1"/>
          </p:cNvSpPr>
          <p:nvPr>
            <p:ph type="title"/>
          </p:nvPr>
        </p:nvSpPr>
        <p:spPr/>
        <p:txBody>
          <a:bodyPr/>
          <a:lstStyle/>
          <a:p>
            <a:r>
              <a:rPr lang="en-CA" dirty="0"/>
              <a:t>The generated files   </a:t>
            </a:r>
          </a:p>
        </p:txBody>
      </p:sp>
      <p:pic>
        <p:nvPicPr>
          <p:cNvPr id="5" name="Content Placeholder 4">
            <a:extLst>
              <a:ext uri="{FF2B5EF4-FFF2-40B4-BE49-F238E27FC236}">
                <a16:creationId xmlns:a16="http://schemas.microsoft.com/office/drawing/2014/main" id="{9070966A-F3A7-8291-AF02-724E691BC004}"/>
              </a:ext>
            </a:extLst>
          </p:cNvPr>
          <p:cNvPicPr>
            <a:picLocks noGrp="1" noChangeAspect="1"/>
          </p:cNvPicPr>
          <p:nvPr>
            <p:ph idx="1"/>
          </p:nvPr>
        </p:nvPicPr>
        <p:blipFill>
          <a:blip r:embed="rId2"/>
          <a:stretch>
            <a:fillRect/>
          </a:stretch>
        </p:blipFill>
        <p:spPr>
          <a:xfrm>
            <a:off x="1509072" y="2262739"/>
            <a:ext cx="9173855" cy="3477110"/>
          </a:xfrm>
        </p:spPr>
      </p:pic>
    </p:spTree>
    <p:extLst>
      <p:ext uri="{BB962C8B-B14F-4D97-AF65-F5344CB8AC3E}">
        <p14:creationId xmlns:p14="http://schemas.microsoft.com/office/powerpoint/2010/main" val="649585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3D90-E818-3B26-BAD3-68932E9CC2BE}"/>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1800"/>
              <a:t>Which we can run from “cmd.exe”</a:t>
            </a:r>
            <a:br>
              <a:rPr lang="en-US" sz="1800"/>
            </a:br>
            <a:r>
              <a:rPr lang="en-US" sz="1800"/>
              <a:t>(aka the command line)</a:t>
            </a:r>
          </a:p>
        </p:txBody>
      </p:sp>
      <p:pic>
        <p:nvPicPr>
          <p:cNvPr id="5" name="Content Placeholder 4">
            <a:extLst>
              <a:ext uri="{FF2B5EF4-FFF2-40B4-BE49-F238E27FC236}">
                <a16:creationId xmlns:a16="http://schemas.microsoft.com/office/drawing/2014/main" id="{6E345CF8-18C5-61C2-B1B6-C8793BD91E75}"/>
              </a:ext>
            </a:extLst>
          </p:cNvPr>
          <p:cNvPicPr>
            <a:picLocks noGrp="1" noChangeAspect="1"/>
          </p:cNvPicPr>
          <p:nvPr>
            <p:ph idx="1"/>
          </p:nvPr>
        </p:nvPicPr>
        <p:blipFill rotWithShape="1">
          <a:blip r:embed="rId2"/>
          <a:srcRect r="1" b="20134"/>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663206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D2C6896-41FC-1477-AC2B-47F18DBE709B}"/>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What is a Stream</a:t>
            </a:r>
          </a:p>
        </p:txBody>
      </p:sp>
      <p:graphicFrame>
        <p:nvGraphicFramePr>
          <p:cNvPr id="5" name="Content Placeholder 2">
            <a:extLst>
              <a:ext uri="{FF2B5EF4-FFF2-40B4-BE49-F238E27FC236}">
                <a16:creationId xmlns:a16="http://schemas.microsoft.com/office/drawing/2014/main" id="{EB0A3187-3816-A60F-D534-1A36ADA6697D}"/>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324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71761F-F23B-7362-59BC-B25F455E40A2}"/>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About You?</a:t>
            </a:r>
          </a:p>
        </p:txBody>
      </p:sp>
      <p:graphicFrame>
        <p:nvGraphicFramePr>
          <p:cNvPr id="29" name="Content Placeholder 2">
            <a:extLst>
              <a:ext uri="{FF2B5EF4-FFF2-40B4-BE49-F238E27FC236}">
                <a16:creationId xmlns:a16="http://schemas.microsoft.com/office/drawing/2014/main" id="{ED403177-7F58-1E4E-E6AF-CCEA51FC5573}"/>
              </a:ext>
            </a:extLst>
          </p:cNvPr>
          <p:cNvGraphicFramePr>
            <a:graphicFrameLocks noGrp="1"/>
          </p:cNvGraphicFramePr>
          <p:nvPr>
            <p:ph idx="1"/>
            <p:extLst>
              <p:ext uri="{D42A27DB-BD31-4B8C-83A1-F6EECF244321}">
                <p14:modId xmlns:p14="http://schemas.microsoft.com/office/powerpoint/2010/main" val="26554439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19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any question marks on black background">
            <a:extLst>
              <a:ext uri="{FF2B5EF4-FFF2-40B4-BE49-F238E27FC236}">
                <a16:creationId xmlns:a16="http://schemas.microsoft.com/office/drawing/2014/main" id="{26A2E5AD-DD94-BA6F-D52C-D6A6C8AA8A11}"/>
              </a:ext>
            </a:extLst>
          </p:cNvPr>
          <p:cNvPicPr>
            <a:picLocks noChangeAspect="1"/>
          </p:cNvPicPr>
          <p:nvPr/>
        </p:nvPicPr>
        <p:blipFill rotWithShape="1">
          <a:blip r:embed="rId2"/>
          <a:srcRect l="51877" r="2" b="2"/>
          <a:stretch/>
        </p:blipFill>
        <p:spPr>
          <a:xfrm>
            <a:off x="0" y="0"/>
            <a:ext cx="5410198" cy="6858002"/>
          </a:xfrm>
          <a:prstGeom prst="rect">
            <a:avLst/>
          </a:prstGeom>
        </p:spPr>
      </p:pic>
      <p:sp>
        <p:nvSpPr>
          <p:cNvPr id="2" name="Title 1">
            <a:extLst>
              <a:ext uri="{FF2B5EF4-FFF2-40B4-BE49-F238E27FC236}">
                <a16:creationId xmlns:a16="http://schemas.microsoft.com/office/drawing/2014/main" id="{0B8E49EE-1E9F-327B-778D-1F2D59894946}"/>
              </a:ext>
            </a:extLst>
          </p:cNvPr>
          <p:cNvSpPr>
            <a:spLocks noGrp="1"/>
          </p:cNvSpPr>
          <p:nvPr>
            <p:ph type="title"/>
          </p:nvPr>
        </p:nvSpPr>
        <p:spPr>
          <a:xfrm>
            <a:off x="6115317" y="405685"/>
            <a:ext cx="5464968" cy="1559301"/>
          </a:xfrm>
        </p:spPr>
        <p:txBody>
          <a:bodyPr>
            <a:normAutofit/>
          </a:bodyPr>
          <a:lstStyle/>
          <a:p>
            <a:r>
              <a:rPr lang="en-CA" sz="4000" dirty="0"/>
              <a:t>Standard I/O Streams</a:t>
            </a:r>
          </a:p>
        </p:txBody>
      </p:sp>
      <p:sp>
        <p:nvSpPr>
          <p:cNvPr id="3" name="Content Placeholder 2">
            <a:extLst>
              <a:ext uri="{FF2B5EF4-FFF2-40B4-BE49-F238E27FC236}">
                <a16:creationId xmlns:a16="http://schemas.microsoft.com/office/drawing/2014/main" id="{BC9C1070-2893-7C51-E8EF-FFFC4FC6473E}"/>
              </a:ext>
            </a:extLst>
          </p:cNvPr>
          <p:cNvSpPr>
            <a:spLocks noGrp="1"/>
          </p:cNvSpPr>
          <p:nvPr>
            <p:ph idx="1"/>
          </p:nvPr>
        </p:nvSpPr>
        <p:spPr>
          <a:xfrm>
            <a:off x="6115317" y="2743200"/>
            <a:ext cx="5247340" cy="3496878"/>
          </a:xfrm>
        </p:spPr>
        <p:txBody>
          <a:bodyPr anchor="ctr">
            <a:normAutofit lnSpcReduction="10000"/>
          </a:bodyPr>
          <a:lstStyle/>
          <a:p>
            <a:r>
              <a:rPr lang="en-CA" sz="2000" dirty="0"/>
              <a:t>Relevant from any language and OS </a:t>
            </a:r>
          </a:p>
          <a:p>
            <a:r>
              <a:rPr lang="en-CA" sz="2000" dirty="0"/>
              <a:t>Can be used with shell scripts (DOS batch)</a:t>
            </a:r>
          </a:p>
          <a:p>
            <a:r>
              <a:rPr lang="en-CA" sz="2000" dirty="0"/>
              <a:t>There are three: </a:t>
            </a:r>
          </a:p>
          <a:p>
            <a:pPr lvl="1"/>
            <a:r>
              <a:rPr lang="en-CA" sz="1600" dirty="0"/>
              <a:t>std in</a:t>
            </a:r>
          </a:p>
          <a:p>
            <a:pPr lvl="1"/>
            <a:r>
              <a:rPr lang="en-CA" sz="1600" dirty="0"/>
              <a:t>std out</a:t>
            </a:r>
          </a:p>
          <a:p>
            <a:pPr lvl="1"/>
            <a:r>
              <a:rPr lang="en-CA" sz="1600" dirty="0"/>
              <a:t>std err</a:t>
            </a:r>
          </a:p>
          <a:p>
            <a:r>
              <a:rPr lang="en-CA" sz="2000" dirty="0"/>
              <a:t>Used by OS to redirect input/output between files and processes   </a:t>
            </a:r>
          </a:p>
          <a:p>
            <a:r>
              <a:rPr lang="en-CA" sz="2000" dirty="0"/>
              <a:t>Look like and are interchangeable with files</a:t>
            </a:r>
          </a:p>
          <a:p>
            <a:pPr marL="0" indent="0">
              <a:buNone/>
            </a:pPr>
            <a:r>
              <a:rPr lang="en-CA" sz="2000" dirty="0"/>
              <a:t> </a:t>
            </a:r>
          </a:p>
        </p:txBody>
      </p:sp>
    </p:spTree>
    <p:extLst>
      <p:ext uri="{BB962C8B-B14F-4D97-AF65-F5344CB8AC3E}">
        <p14:creationId xmlns:p14="http://schemas.microsoft.com/office/powerpoint/2010/main" val="3418167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D29F4-4E56-0FEB-1A1B-E4AAE963A63D}"/>
              </a:ext>
            </a:extLst>
          </p:cNvPr>
          <p:cNvSpPr>
            <a:spLocks noGrp="1"/>
          </p:cNvSpPr>
          <p:nvPr>
            <p:ph type="title"/>
          </p:nvPr>
        </p:nvSpPr>
        <p:spPr>
          <a:xfrm>
            <a:off x="761800" y="762001"/>
            <a:ext cx="5334197" cy="1708242"/>
          </a:xfrm>
        </p:spPr>
        <p:txBody>
          <a:bodyPr anchor="ctr">
            <a:normAutofit/>
          </a:bodyPr>
          <a:lstStyle/>
          <a:p>
            <a:r>
              <a:rPr lang="en-CA" sz="4000"/>
              <a:t>C# Launching a Process and Redirection</a:t>
            </a:r>
          </a:p>
        </p:txBody>
      </p:sp>
      <p:sp>
        <p:nvSpPr>
          <p:cNvPr id="3" name="Content Placeholder 2">
            <a:extLst>
              <a:ext uri="{FF2B5EF4-FFF2-40B4-BE49-F238E27FC236}">
                <a16:creationId xmlns:a16="http://schemas.microsoft.com/office/drawing/2014/main" id="{C547F104-3C46-D40B-6700-BF1BEF0A557B}"/>
              </a:ext>
            </a:extLst>
          </p:cNvPr>
          <p:cNvSpPr>
            <a:spLocks noGrp="1"/>
          </p:cNvSpPr>
          <p:nvPr>
            <p:ph idx="1"/>
          </p:nvPr>
        </p:nvSpPr>
        <p:spPr>
          <a:xfrm>
            <a:off x="761800" y="2470244"/>
            <a:ext cx="5334197" cy="3769835"/>
          </a:xfrm>
        </p:spPr>
        <p:txBody>
          <a:bodyPr anchor="ctr">
            <a:normAutofit/>
          </a:bodyPr>
          <a:lstStyle/>
          <a:p>
            <a:r>
              <a:rPr lang="en-CA" sz="2000">
                <a:hlinkClick r:id="rId2"/>
              </a:rPr>
              <a:t>Launching a process</a:t>
            </a:r>
            <a:endParaRPr lang="en-CA" sz="2000"/>
          </a:p>
          <a:p>
            <a:r>
              <a:rPr lang="en-CA" sz="2000">
                <a:hlinkClick r:id="rId3"/>
              </a:rPr>
              <a:t>Redirect standard-input</a:t>
            </a:r>
            <a:r>
              <a:rPr lang="en-CA" sz="2000"/>
              <a:t> of process</a:t>
            </a:r>
          </a:p>
          <a:p>
            <a:r>
              <a:rPr lang="en-CA" sz="2000">
                <a:hlinkClick r:id="rId4"/>
              </a:rPr>
              <a:t>Redirect standard-output</a:t>
            </a:r>
            <a:r>
              <a:rPr lang="en-CA" sz="2000"/>
              <a:t> of process</a:t>
            </a:r>
          </a:p>
          <a:p>
            <a:r>
              <a:rPr lang="en-CA" sz="2000">
                <a:hlinkClick r:id="rId5"/>
              </a:rPr>
              <a:t>Redirect standard-output</a:t>
            </a:r>
            <a:r>
              <a:rPr lang="en-CA" sz="2000"/>
              <a:t> of current program</a:t>
            </a:r>
            <a:endParaRPr lang="en-US" sz="2000"/>
          </a:p>
          <a:p>
            <a:endParaRPr lang="en-CA" sz="2000"/>
          </a:p>
          <a:p>
            <a:endParaRPr lang="en-CA" sz="2000"/>
          </a:p>
        </p:txBody>
      </p:sp>
      <p:pic>
        <p:nvPicPr>
          <p:cNvPr id="5" name="Picture 4" descr="Blue and orange gradient with arrows">
            <a:extLst>
              <a:ext uri="{FF2B5EF4-FFF2-40B4-BE49-F238E27FC236}">
                <a16:creationId xmlns:a16="http://schemas.microsoft.com/office/drawing/2014/main" id="{1ED2DF1D-603D-0E0A-F4BF-28B777EF52F3}"/>
              </a:ext>
            </a:extLst>
          </p:cNvPr>
          <p:cNvPicPr>
            <a:picLocks noChangeAspect="1"/>
          </p:cNvPicPr>
          <p:nvPr/>
        </p:nvPicPr>
        <p:blipFill rotWithShape="1">
          <a:blip r:embed="rId6"/>
          <a:srcRect l="39734" r="1367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898739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27CA-4274-0C4F-1CD8-365EBA87B6E1}"/>
              </a:ext>
            </a:extLst>
          </p:cNvPr>
          <p:cNvSpPr>
            <a:spLocks noGrp="1"/>
          </p:cNvSpPr>
          <p:nvPr>
            <p:ph type="title"/>
          </p:nvPr>
        </p:nvSpPr>
        <p:spPr/>
        <p:txBody>
          <a:bodyPr/>
          <a:lstStyle/>
          <a:p>
            <a:r>
              <a:rPr lang="en-CA" dirty="0"/>
              <a:t>C# Streams</a:t>
            </a:r>
          </a:p>
        </p:txBody>
      </p:sp>
      <p:sp>
        <p:nvSpPr>
          <p:cNvPr id="3" name="Content Placeholder 2">
            <a:extLst>
              <a:ext uri="{FF2B5EF4-FFF2-40B4-BE49-F238E27FC236}">
                <a16:creationId xmlns:a16="http://schemas.microsoft.com/office/drawing/2014/main" id="{41969976-6471-EB76-B498-D3C7FA24B70D}"/>
              </a:ext>
            </a:extLst>
          </p:cNvPr>
          <p:cNvSpPr>
            <a:spLocks noGrp="1"/>
          </p:cNvSpPr>
          <p:nvPr>
            <p:ph idx="1"/>
          </p:nvPr>
        </p:nvSpPr>
        <p:spPr/>
        <p:txBody>
          <a:bodyPr>
            <a:normAutofit/>
          </a:bodyPr>
          <a:lstStyle/>
          <a:p>
            <a:r>
              <a:rPr lang="en-CA" dirty="0">
                <a:solidFill>
                  <a:schemeClr val="tx1"/>
                </a:solidFill>
              </a:rPr>
              <a:t>A stream is a read-only or write-only sequence of data </a:t>
            </a:r>
          </a:p>
          <a:p>
            <a:r>
              <a:rPr lang="en-CA" dirty="0">
                <a:solidFill>
                  <a:schemeClr val="tx1"/>
                </a:solidFill>
              </a:rPr>
              <a:t>Usually, characters or bytes </a:t>
            </a:r>
          </a:p>
          <a:p>
            <a:r>
              <a:rPr lang="en-CA" dirty="0" err="1">
                <a:solidFill>
                  <a:schemeClr val="tx1"/>
                </a:solidFill>
                <a:hlinkClick r:id="rId2"/>
              </a:rPr>
              <a:t>StreamWriter</a:t>
            </a:r>
            <a:r>
              <a:rPr lang="en-CA" dirty="0">
                <a:solidFill>
                  <a:schemeClr val="tx1"/>
                </a:solidFill>
              </a:rPr>
              <a:t> writes characters to a stream</a:t>
            </a:r>
          </a:p>
          <a:p>
            <a:r>
              <a:rPr lang="en-CA" dirty="0" err="1">
                <a:solidFill>
                  <a:schemeClr val="tx1"/>
                </a:solidFill>
                <a:hlinkClick r:id="rId3"/>
              </a:rPr>
              <a:t>StreamReader</a:t>
            </a:r>
            <a:r>
              <a:rPr lang="en-CA" dirty="0">
                <a:solidFill>
                  <a:schemeClr val="tx1"/>
                </a:solidFill>
              </a:rPr>
              <a:t> reads characters to a stream</a:t>
            </a:r>
          </a:p>
          <a:p>
            <a:r>
              <a:rPr lang="en-CA" dirty="0" err="1">
                <a:solidFill>
                  <a:schemeClr val="tx1"/>
                </a:solidFill>
                <a:hlinkClick r:id="rId4"/>
              </a:rPr>
              <a:t>Console.WriteLine</a:t>
            </a:r>
            <a:r>
              <a:rPr lang="en-CA" dirty="0">
                <a:solidFill>
                  <a:schemeClr val="tx1"/>
                </a:solidFill>
                <a:hlinkClick r:id="rId4"/>
              </a:rPr>
              <a:t>()</a:t>
            </a:r>
            <a:r>
              <a:rPr lang="en-CA" dirty="0">
                <a:solidFill>
                  <a:schemeClr val="tx1"/>
                </a:solidFill>
              </a:rPr>
              <a:t> writes to standard output</a:t>
            </a:r>
          </a:p>
          <a:p>
            <a:r>
              <a:rPr lang="en-CA" dirty="0" err="1">
                <a:solidFill>
                  <a:schemeClr val="tx1"/>
                </a:solidFill>
                <a:hlinkClick r:id="rId5"/>
              </a:rPr>
              <a:t>Console.ReadLine</a:t>
            </a:r>
            <a:r>
              <a:rPr lang="en-CA" dirty="0">
                <a:solidFill>
                  <a:schemeClr val="tx1"/>
                </a:solidFill>
                <a:hlinkClick r:id="rId5"/>
              </a:rPr>
              <a:t>()</a:t>
            </a:r>
            <a:r>
              <a:rPr lang="en-CA" dirty="0">
                <a:solidFill>
                  <a:schemeClr val="tx1"/>
                </a:solidFill>
              </a:rPr>
              <a:t> reads from standard input</a:t>
            </a:r>
          </a:p>
          <a:p>
            <a:r>
              <a:rPr lang="en-CA" dirty="0">
                <a:solidFill>
                  <a:schemeClr val="tx1"/>
                </a:solidFill>
              </a:rPr>
              <a:t>Streams are opened or closed</a:t>
            </a:r>
          </a:p>
          <a:p>
            <a:r>
              <a:rPr lang="en-CA" dirty="0">
                <a:solidFill>
                  <a:schemeClr val="tx1"/>
                </a:solidFill>
              </a:rPr>
              <a:t>Usually unidirectional (can’t back up unless buffered)</a:t>
            </a:r>
          </a:p>
          <a:p>
            <a:endParaRPr lang="en-CA" dirty="0">
              <a:solidFill>
                <a:schemeClr val="tx1"/>
              </a:solidFill>
            </a:endParaRPr>
          </a:p>
        </p:txBody>
      </p:sp>
    </p:spTree>
    <p:extLst>
      <p:ext uri="{BB962C8B-B14F-4D97-AF65-F5344CB8AC3E}">
        <p14:creationId xmlns:p14="http://schemas.microsoft.com/office/powerpoint/2010/main" val="859287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C794E-B9A0-8190-47C5-8BBFCD05DC25}"/>
              </a:ext>
            </a:extLst>
          </p:cNvPr>
          <p:cNvSpPr>
            <a:spLocks noGrp="1"/>
          </p:cNvSpPr>
          <p:nvPr>
            <p:ph type="title"/>
          </p:nvPr>
        </p:nvSpPr>
        <p:spPr/>
        <p:txBody>
          <a:bodyPr/>
          <a:lstStyle/>
          <a:p>
            <a:r>
              <a:rPr lang="en-CA" dirty="0"/>
              <a:t>Debugging (and a bit of testing)</a:t>
            </a:r>
          </a:p>
        </p:txBody>
      </p:sp>
      <p:pic>
        <p:nvPicPr>
          <p:cNvPr id="4098" name="Picture 2">
            <a:extLst>
              <a:ext uri="{FF2B5EF4-FFF2-40B4-BE49-F238E27FC236}">
                <a16:creationId xmlns:a16="http://schemas.microsoft.com/office/drawing/2014/main" id="{A9C09FFC-BD76-3933-2641-43E14FAE4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334" y="1690687"/>
            <a:ext cx="8876563" cy="3154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AE5C1C-3730-9D95-BA2A-95C4F528F92D}"/>
              </a:ext>
            </a:extLst>
          </p:cNvPr>
          <p:cNvSpPr txBox="1"/>
          <p:nvPr/>
        </p:nvSpPr>
        <p:spPr>
          <a:xfrm>
            <a:off x="930335" y="5203907"/>
            <a:ext cx="3022599" cy="666977"/>
          </a:xfrm>
          <a:prstGeom prst="rect">
            <a:avLst/>
          </a:prstGeom>
          <a:noFill/>
        </p:spPr>
        <p:txBody>
          <a:bodyPr wrap="square">
            <a:spAutoFit/>
          </a:bodyPr>
          <a:lstStyle/>
          <a:p>
            <a:pPr defTabSz="304831"/>
            <a:r>
              <a:rPr lang="en-CA" sz="1867" dirty="0">
                <a:solidFill>
                  <a:prstClr val="black"/>
                </a:solidFill>
                <a:latin typeface="Corbel" panose="020B0503020204020204"/>
                <a:hlinkClick r:id="rId3"/>
              </a:rPr>
              <a:t>https://xkcd.com/1316/</a:t>
            </a:r>
            <a:endParaRPr lang="en-CA" sz="1867" dirty="0">
              <a:solidFill>
                <a:prstClr val="black"/>
              </a:solidFill>
              <a:latin typeface="Corbel" panose="020B0503020204020204"/>
            </a:endParaRPr>
          </a:p>
          <a:p>
            <a:pPr defTabSz="304831"/>
            <a:r>
              <a:rPr lang="en-CA" sz="1867" dirty="0">
                <a:solidFill>
                  <a:prstClr val="black"/>
                </a:solidFill>
                <a:latin typeface="Corbel" panose="020B0503020204020204"/>
              </a:rPr>
              <a:t>By Randall Munroe</a:t>
            </a:r>
          </a:p>
        </p:txBody>
      </p:sp>
    </p:spTree>
    <p:extLst>
      <p:ext uri="{BB962C8B-B14F-4D97-AF65-F5344CB8AC3E}">
        <p14:creationId xmlns:p14="http://schemas.microsoft.com/office/powerpoint/2010/main" val="698332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ED95F3-5A89-2BDC-0973-9AD8B1770641}"/>
              </a:ext>
            </a:extLst>
          </p:cNvPr>
          <p:cNvSpPr>
            <a:spLocks noGrp="1"/>
          </p:cNvSpPr>
          <p:nvPr>
            <p:ph type="title"/>
          </p:nvPr>
        </p:nvSpPr>
        <p:spPr>
          <a:xfrm>
            <a:off x="761800" y="762001"/>
            <a:ext cx="5334197" cy="1708242"/>
          </a:xfrm>
        </p:spPr>
        <p:txBody>
          <a:bodyPr anchor="ctr">
            <a:normAutofit/>
          </a:bodyPr>
          <a:lstStyle/>
          <a:p>
            <a:r>
              <a:rPr lang="en-CA" sz="4000" dirty="0"/>
              <a:t>Bugs don’t exist 🐛</a:t>
            </a:r>
          </a:p>
        </p:txBody>
      </p:sp>
      <p:sp>
        <p:nvSpPr>
          <p:cNvPr id="3" name="Content Placeholder 2">
            <a:extLst>
              <a:ext uri="{FF2B5EF4-FFF2-40B4-BE49-F238E27FC236}">
                <a16:creationId xmlns:a16="http://schemas.microsoft.com/office/drawing/2014/main" id="{A2F7EFCA-AF0F-10B0-B40D-EA20D95C9153}"/>
              </a:ext>
            </a:extLst>
          </p:cNvPr>
          <p:cNvSpPr>
            <a:spLocks noGrp="1"/>
          </p:cNvSpPr>
          <p:nvPr>
            <p:ph idx="1"/>
          </p:nvPr>
        </p:nvSpPr>
        <p:spPr>
          <a:xfrm>
            <a:off x="761800" y="2470244"/>
            <a:ext cx="5334197" cy="3769835"/>
          </a:xfrm>
        </p:spPr>
        <p:txBody>
          <a:bodyPr anchor="ctr">
            <a:normAutofit/>
          </a:bodyPr>
          <a:lstStyle/>
          <a:p>
            <a:r>
              <a:rPr lang="en-CA" sz="2000" dirty="0"/>
              <a:t>There are no bugs</a:t>
            </a:r>
          </a:p>
          <a:p>
            <a:r>
              <a:rPr lang="en-CA" sz="2000" dirty="0"/>
              <a:t>Just confused programmers …</a:t>
            </a:r>
          </a:p>
          <a:p>
            <a:r>
              <a:rPr lang="en-CA" sz="2000" dirty="0"/>
              <a:t>… who wrote confused code</a:t>
            </a:r>
          </a:p>
          <a:p>
            <a:r>
              <a:rPr lang="en-CA" sz="2000" dirty="0"/>
              <a:t>Computers do exactly what they are told.  </a:t>
            </a:r>
          </a:p>
          <a:p>
            <a:endParaRPr lang="en-CA" sz="2000" dirty="0"/>
          </a:p>
        </p:txBody>
      </p:sp>
      <p:pic>
        <p:nvPicPr>
          <p:cNvPr id="5" name="Picture 4" descr="Seven-spot ladybug climbing a grass blade">
            <a:extLst>
              <a:ext uri="{FF2B5EF4-FFF2-40B4-BE49-F238E27FC236}">
                <a16:creationId xmlns:a16="http://schemas.microsoft.com/office/drawing/2014/main" id="{0A2E7662-834B-8E7D-75AD-10DCC5D2463A}"/>
              </a:ext>
            </a:extLst>
          </p:cNvPr>
          <p:cNvPicPr>
            <a:picLocks noChangeAspect="1"/>
          </p:cNvPicPr>
          <p:nvPr/>
        </p:nvPicPr>
        <p:blipFill rotWithShape="1">
          <a:blip r:embed="rId2"/>
          <a:srcRect r="4816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8063000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BE5E30-68B9-53E8-C8F1-CF0DDBB98C2D}"/>
              </a:ext>
            </a:extLst>
          </p:cNvPr>
          <p:cNvSpPr>
            <a:spLocks noGrp="1"/>
          </p:cNvSpPr>
          <p:nvPr>
            <p:ph type="title"/>
          </p:nvPr>
        </p:nvSpPr>
        <p:spPr>
          <a:xfrm>
            <a:off x="761800" y="762001"/>
            <a:ext cx="5334197" cy="1708242"/>
          </a:xfrm>
        </p:spPr>
        <p:txBody>
          <a:bodyPr anchor="ctr">
            <a:normAutofit/>
          </a:bodyPr>
          <a:lstStyle/>
          <a:p>
            <a:r>
              <a:rPr lang="en-CA" sz="4000" dirty="0"/>
              <a:t>Debugging</a:t>
            </a:r>
          </a:p>
        </p:txBody>
      </p:sp>
      <p:sp>
        <p:nvSpPr>
          <p:cNvPr id="7" name="Content Placeholder 6">
            <a:extLst>
              <a:ext uri="{FF2B5EF4-FFF2-40B4-BE49-F238E27FC236}">
                <a16:creationId xmlns:a16="http://schemas.microsoft.com/office/drawing/2014/main" id="{B72FBBD9-1DBC-726B-6E93-6952BCC3DBD6}"/>
              </a:ext>
            </a:extLst>
          </p:cNvPr>
          <p:cNvSpPr>
            <a:spLocks noGrp="1"/>
          </p:cNvSpPr>
          <p:nvPr>
            <p:ph idx="1"/>
          </p:nvPr>
        </p:nvSpPr>
        <p:spPr>
          <a:xfrm>
            <a:off x="761800" y="2470244"/>
            <a:ext cx="5334197" cy="3769835"/>
          </a:xfrm>
        </p:spPr>
        <p:txBody>
          <a:bodyPr anchor="ctr">
            <a:normAutofit/>
          </a:bodyPr>
          <a:lstStyle/>
          <a:p>
            <a:r>
              <a:rPr lang="en-CA" sz="2000" dirty="0"/>
              <a:t>Don’t delay learning debugging tools </a:t>
            </a:r>
          </a:p>
          <a:p>
            <a:r>
              <a:rPr lang="en-CA" sz="2000" dirty="0"/>
              <a:t>It speeds up development and </a:t>
            </a:r>
            <a:r>
              <a:rPr lang="en-CA" sz="2000" b="1" i="1" dirty="0"/>
              <a:t>learning</a:t>
            </a:r>
            <a:r>
              <a:rPr lang="en-CA" sz="2000" dirty="0"/>
              <a:t>. </a:t>
            </a:r>
          </a:p>
          <a:p>
            <a:r>
              <a:rPr lang="en-CA" sz="2000" dirty="0"/>
              <a:t>C# makes it very easy</a:t>
            </a:r>
          </a:p>
          <a:p>
            <a:r>
              <a:rPr lang="en-CA" sz="2000" dirty="0"/>
              <a:t>This is my reason for preferring C#  </a:t>
            </a:r>
          </a:p>
        </p:txBody>
      </p:sp>
      <p:pic>
        <p:nvPicPr>
          <p:cNvPr id="9" name="Picture 8" descr="Pencil and answer-sheet">
            <a:extLst>
              <a:ext uri="{FF2B5EF4-FFF2-40B4-BE49-F238E27FC236}">
                <a16:creationId xmlns:a16="http://schemas.microsoft.com/office/drawing/2014/main" id="{9584835D-FE24-6C31-66E5-96E813E68FEF}"/>
              </a:ext>
            </a:extLst>
          </p:cNvPr>
          <p:cNvPicPr>
            <a:picLocks noChangeAspect="1"/>
          </p:cNvPicPr>
          <p:nvPr/>
        </p:nvPicPr>
        <p:blipFill rotWithShape="1">
          <a:blip r:embed="rId2"/>
          <a:srcRect l="55930"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7585180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328048-C338-DE9A-6B6C-B12443F0A330}"/>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Breakpoints and Pausing Debugger</a:t>
            </a:r>
          </a:p>
        </p:txBody>
      </p:sp>
      <p:graphicFrame>
        <p:nvGraphicFramePr>
          <p:cNvPr id="5" name="Content Placeholder 2">
            <a:extLst>
              <a:ext uri="{FF2B5EF4-FFF2-40B4-BE49-F238E27FC236}">
                <a16:creationId xmlns:a16="http://schemas.microsoft.com/office/drawing/2014/main" id="{E74F7421-20F4-B3ED-2BBF-2BFE637A4DE3}"/>
              </a:ext>
            </a:extLst>
          </p:cNvPr>
          <p:cNvGraphicFramePr>
            <a:graphicFrameLocks noGrp="1"/>
          </p:cNvGraphicFramePr>
          <p:nvPr>
            <p:ph idx="1"/>
            <p:extLst>
              <p:ext uri="{D42A27DB-BD31-4B8C-83A1-F6EECF244321}">
                <p14:modId xmlns:p14="http://schemas.microsoft.com/office/powerpoint/2010/main" val="168969822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52166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BD34F-29A4-3249-8A05-2ACC0DB38014}"/>
              </a:ext>
            </a:extLst>
          </p:cNvPr>
          <p:cNvSpPr>
            <a:spLocks noGrp="1"/>
          </p:cNvSpPr>
          <p:nvPr>
            <p:ph type="title"/>
          </p:nvPr>
        </p:nvSpPr>
        <p:spPr/>
        <p:txBody>
          <a:bodyPr/>
          <a:lstStyle/>
          <a:p>
            <a:r>
              <a:rPr lang="en-CA" dirty="0"/>
              <a:t>Stepping Through Code</a:t>
            </a:r>
          </a:p>
        </p:txBody>
      </p:sp>
      <p:sp>
        <p:nvSpPr>
          <p:cNvPr id="3" name="Content Placeholder 2">
            <a:extLst>
              <a:ext uri="{FF2B5EF4-FFF2-40B4-BE49-F238E27FC236}">
                <a16:creationId xmlns:a16="http://schemas.microsoft.com/office/drawing/2014/main" id="{760A4C9E-CFE6-724B-9A6F-0A9758A98E7E}"/>
              </a:ext>
            </a:extLst>
          </p:cNvPr>
          <p:cNvSpPr>
            <a:spLocks noGrp="1"/>
          </p:cNvSpPr>
          <p:nvPr>
            <p:ph idx="1"/>
          </p:nvPr>
        </p:nvSpPr>
        <p:spPr>
          <a:xfrm>
            <a:off x="838200" y="1815577"/>
            <a:ext cx="10515600" cy="4351338"/>
          </a:xfrm>
        </p:spPr>
        <p:txBody>
          <a:bodyPr/>
          <a:lstStyle/>
          <a:p>
            <a:r>
              <a:rPr lang="en-US" dirty="0">
                <a:solidFill>
                  <a:schemeClr val="tx1"/>
                </a:solidFill>
              </a:rPr>
              <a:t>When debugger is paused you can step through code</a:t>
            </a:r>
          </a:p>
          <a:p>
            <a:pPr lvl="1"/>
            <a:r>
              <a:rPr lang="en-US" dirty="0"/>
              <a:t>Resume execution</a:t>
            </a:r>
          </a:p>
          <a:p>
            <a:pPr lvl="1"/>
            <a:r>
              <a:rPr lang="en-US" dirty="0"/>
              <a:t>Pause execution</a:t>
            </a:r>
          </a:p>
          <a:p>
            <a:pPr lvl="1"/>
            <a:r>
              <a:rPr lang="en-US" dirty="0"/>
              <a:t>Stop debugging (usually stops program)</a:t>
            </a:r>
          </a:p>
          <a:p>
            <a:pPr lvl="1"/>
            <a:r>
              <a:rPr lang="en-US" dirty="0"/>
              <a:t>Restart execution from beginning</a:t>
            </a:r>
          </a:p>
          <a:p>
            <a:pPr lvl="1"/>
            <a:r>
              <a:rPr lang="en-US" dirty="0"/>
              <a:t>Step over any function calls</a:t>
            </a:r>
          </a:p>
          <a:p>
            <a:pPr lvl="1"/>
            <a:r>
              <a:rPr lang="en-US" dirty="0">
                <a:solidFill>
                  <a:schemeClr val="tx1"/>
                </a:solidFill>
              </a:rPr>
              <a:t>Step </a:t>
            </a:r>
            <a:r>
              <a:rPr lang="en-US" dirty="0"/>
              <a:t>into any function calls</a:t>
            </a:r>
            <a:endParaRPr lang="en-CA" dirty="0">
              <a:solidFill>
                <a:schemeClr val="tx1"/>
              </a:solidFill>
            </a:endParaRPr>
          </a:p>
          <a:p>
            <a:pPr lvl="1"/>
            <a:r>
              <a:rPr lang="en-CA" dirty="0"/>
              <a:t>Step out of current calls</a:t>
            </a:r>
          </a:p>
        </p:txBody>
      </p:sp>
      <p:pic>
        <p:nvPicPr>
          <p:cNvPr id="5" name="Picture 4">
            <a:extLst>
              <a:ext uri="{FF2B5EF4-FFF2-40B4-BE49-F238E27FC236}">
                <a16:creationId xmlns:a16="http://schemas.microsoft.com/office/drawing/2014/main" id="{6F6BB2AB-591E-7CA6-5ABD-8EC4F50BA1FC}"/>
              </a:ext>
            </a:extLst>
          </p:cNvPr>
          <p:cNvPicPr>
            <a:picLocks noChangeAspect="1"/>
          </p:cNvPicPr>
          <p:nvPr/>
        </p:nvPicPr>
        <p:blipFill>
          <a:blip r:embed="rId2"/>
          <a:stretch>
            <a:fillRect/>
          </a:stretch>
        </p:blipFill>
        <p:spPr>
          <a:xfrm>
            <a:off x="2182412" y="5340560"/>
            <a:ext cx="7124689" cy="609600"/>
          </a:xfrm>
          <a:prstGeom prst="rect">
            <a:avLst/>
          </a:prstGeom>
        </p:spPr>
      </p:pic>
    </p:spTree>
    <p:extLst>
      <p:ext uri="{BB962C8B-B14F-4D97-AF65-F5344CB8AC3E}">
        <p14:creationId xmlns:p14="http://schemas.microsoft.com/office/powerpoint/2010/main" val="23241220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BD7AB-E396-AF03-B55C-0AB7AFA6C523}"/>
              </a:ext>
            </a:extLst>
          </p:cNvPr>
          <p:cNvSpPr>
            <a:spLocks noGrp="1"/>
          </p:cNvSpPr>
          <p:nvPr>
            <p:ph type="title"/>
          </p:nvPr>
        </p:nvSpPr>
        <p:spPr/>
        <p:txBody>
          <a:bodyPr/>
          <a:lstStyle/>
          <a:p>
            <a:r>
              <a:rPr lang="en-CA" dirty="0"/>
              <a:t>Watches</a:t>
            </a:r>
          </a:p>
        </p:txBody>
      </p:sp>
      <p:sp>
        <p:nvSpPr>
          <p:cNvPr id="3" name="Content Placeholder 2">
            <a:extLst>
              <a:ext uri="{FF2B5EF4-FFF2-40B4-BE49-F238E27FC236}">
                <a16:creationId xmlns:a16="http://schemas.microsoft.com/office/drawing/2014/main" id="{4F1B996E-49C9-BD6D-3ACA-0EE29D263A1F}"/>
              </a:ext>
            </a:extLst>
          </p:cNvPr>
          <p:cNvSpPr>
            <a:spLocks noGrp="1"/>
          </p:cNvSpPr>
          <p:nvPr>
            <p:ph idx="1"/>
          </p:nvPr>
        </p:nvSpPr>
        <p:spPr/>
        <p:txBody>
          <a:bodyPr/>
          <a:lstStyle/>
          <a:p>
            <a:pPr algn="l"/>
            <a:r>
              <a:rPr lang="en-US" b="0" i="0" dirty="0">
                <a:solidFill>
                  <a:srgbClr val="000000"/>
                </a:solidFill>
                <a:effectLst/>
                <a:latin typeface="-apple-system"/>
              </a:rPr>
              <a:t>A window that shows the value associated with an expression.</a:t>
            </a:r>
          </a:p>
          <a:p>
            <a:pPr algn="l"/>
            <a:r>
              <a:rPr lang="en-US" dirty="0">
                <a:solidFill>
                  <a:srgbClr val="000000"/>
                </a:solidFill>
                <a:latin typeface="-apple-system"/>
              </a:rPr>
              <a:t>We can view all local variables or specific expressions. </a:t>
            </a:r>
            <a:endParaRPr lang="en-US" b="0" i="0" dirty="0">
              <a:solidFill>
                <a:srgbClr val="000000"/>
              </a:solidFill>
              <a:effectLst/>
              <a:latin typeface="-apple-system"/>
            </a:endParaRPr>
          </a:p>
          <a:p>
            <a:pPr algn="l"/>
            <a:r>
              <a:rPr lang="en-US" b="0" i="0" dirty="0">
                <a:solidFill>
                  <a:srgbClr val="000000"/>
                </a:solidFill>
                <a:effectLst/>
                <a:latin typeface="-apple-system"/>
              </a:rPr>
              <a:t>For more information on using watches </a:t>
            </a:r>
            <a:r>
              <a:rPr lang="en-US" b="0" i="0" u="none" strike="noStrike" dirty="0">
                <a:solidFill>
                  <a:srgbClr val="000000"/>
                </a:solidFill>
                <a:effectLst/>
                <a:latin typeface="-apple-system"/>
                <a:hlinkClick r:id="rId2" tooltip="https://learn.microsoft.com/en-us/visualstudio/debugger/watch-and-quickwatch-windows?view=vs-2022+"/>
              </a:rPr>
              <a:t>see this article</a:t>
            </a:r>
            <a:r>
              <a:rPr lang="en-US" b="0" i="0" u="none" strike="noStrike" dirty="0">
                <a:solidFill>
                  <a:srgbClr val="000000"/>
                </a:solidFill>
                <a:effectLst/>
                <a:latin typeface="-apple-system"/>
              </a:rPr>
              <a:t>.</a:t>
            </a:r>
            <a:endParaRPr lang="en-US" b="0" i="0" dirty="0">
              <a:solidFill>
                <a:srgbClr val="000000"/>
              </a:solidFill>
              <a:effectLst/>
              <a:latin typeface="-apple-system"/>
            </a:endParaRPr>
          </a:p>
          <a:p>
            <a:endParaRPr lang="en-CA" dirty="0"/>
          </a:p>
        </p:txBody>
      </p:sp>
      <p:pic>
        <p:nvPicPr>
          <p:cNvPr id="7" name="Picture 6">
            <a:extLst>
              <a:ext uri="{FF2B5EF4-FFF2-40B4-BE49-F238E27FC236}">
                <a16:creationId xmlns:a16="http://schemas.microsoft.com/office/drawing/2014/main" id="{7EB799CD-DC73-BAAA-8FDF-E28B1EB9C041}"/>
              </a:ext>
            </a:extLst>
          </p:cNvPr>
          <p:cNvPicPr>
            <a:picLocks noChangeAspect="1"/>
          </p:cNvPicPr>
          <p:nvPr/>
        </p:nvPicPr>
        <p:blipFill>
          <a:blip r:embed="rId3"/>
          <a:stretch>
            <a:fillRect/>
          </a:stretch>
        </p:blipFill>
        <p:spPr>
          <a:xfrm>
            <a:off x="1371600" y="3835400"/>
            <a:ext cx="8745047" cy="2032000"/>
          </a:xfrm>
          <a:prstGeom prst="rect">
            <a:avLst/>
          </a:prstGeom>
        </p:spPr>
      </p:pic>
    </p:spTree>
    <p:extLst>
      <p:ext uri="{BB962C8B-B14F-4D97-AF65-F5344CB8AC3E}">
        <p14:creationId xmlns:p14="http://schemas.microsoft.com/office/powerpoint/2010/main" val="4264399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BAED2E-5193-866D-885C-DB9167041A4F}"/>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Tests Projects! 👩‍🔬 </a:t>
            </a:r>
          </a:p>
        </p:txBody>
      </p:sp>
      <p:graphicFrame>
        <p:nvGraphicFramePr>
          <p:cNvPr id="5" name="Content Placeholder 2">
            <a:extLst>
              <a:ext uri="{FF2B5EF4-FFF2-40B4-BE49-F238E27FC236}">
                <a16:creationId xmlns:a16="http://schemas.microsoft.com/office/drawing/2014/main" id="{BC413418-4524-586A-C14C-0F6BCD9E501C}"/>
              </a:ext>
            </a:extLst>
          </p:cNvPr>
          <p:cNvGraphicFramePr>
            <a:graphicFrameLocks noGrp="1"/>
          </p:cNvGraphicFramePr>
          <p:nvPr>
            <p:ph idx="1"/>
            <p:extLst>
              <p:ext uri="{D42A27DB-BD31-4B8C-83A1-F6EECF244321}">
                <p14:modId xmlns:p14="http://schemas.microsoft.com/office/powerpoint/2010/main" val="268560541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009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1CD64B-F3B7-EE07-6BB6-4459280AD838}"/>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Discuss</a:t>
            </a:r>
          </a:p>
        </p:txBody>
      </p:sp>
      <p:graphicFrame>
        <p:nvGraphicFramePr>
          <p:cNvPr id="5" name="Content Placeholder 2">
            <a:extLst>
              <a:ext uri="{FF2B5EF4-FFF2-40B4-BE49-F238E27FC236}">
                <a16:creationId xmlns:a16="http://schemas.microsoft.com/office/drawing/2014/main" id="{4399B08D-39B6-FC4E-B415-6E4E749820DA}"/>
              </a:ext>
            </a:extLst>
          </p:cNvPr>
          <p:cNvGraphicFramePr>
            <a:graphicFrameLocks noGrp="1"/>
          </p:cNvGraphicFramePr>
          <p:nvPr>
            <p:ph idx="1"/>
            <p:extLst>
              <p:ext uri="{D42A27DB-BD31-4B8C-83A1-F6EECF244321}">
                <p14:modId xmlns:p14="http://schemas.microsoft.com/office/powerpoint/2010/main" val="391782328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1204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8AF4-676F-376B-F4BE-D88D49019867}"/>
              </a:ext>
            </a:extLst>
          </p:cNvPr>
          <p:cNvSpPr>
            <a:spLocks noGrp="1"/>
          </p:cNvSpPr>
          <p:nvPr>
            <p:ph type="title"/>
          </p:nvPr>
        </p:nvSpPr>
        <p:spPr/>
        <p:txBody>
          <a:bodyPr/>
          <a:lstStyle/>
          <a:p>
            <a:r>
              <a:rPr lang="en-CA" dirty="0"/>
              <a:t>Test Projects: A special kind of library</a:t>
            </a:r>
          </a:p>
        </p:txBody>
      </p:sp>
      <p:pic>
        <p:nvPicPr>
          <p:cNvPr id="5" name="Content Placeholder 4" descr="Graphical user interface, application&#10;&#10;Description automatically generated">
            <a:extLst>
              <a:ext uri="{FF2B5EF4-FFF2-40B4-BE49-F238E27FC236}">
                <a16:creationId xmlns:a16="http://schemas.microsoft.com/office/drawing/2014/main" id="{378B0818-E410-DF27-17AA-A48D5F2C7D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9030" y="2144084"/>
            <a:ext cx="5821133" cy="3865232"/>
          </a:xfrm>
        </p:spPr>
      </p:pic>
    </p:spTree>
    <p:extLst>
      <p:ext uri="{BB962C8B-B14F-4D97-AF65-F5344CB8AC3E}">
        <p14:creationId xmlns:p14="http://schemas.microsoft.com/office/powerpoint/2010/main" val="28955821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D008-EF35-7825-1525-CF34D7E6D4FE}"/>
              </a:ext>
            </a:extLst>
          </p:cNvPr>
          <p:cNvSpPr>
            <a:spLocks noGrp="1"/>
          </p:cNvSpPr>
          <p:nvPr>
            <p:ph type="title"/>
          </p:nvPr>
        </p:nvSpPr>
        <p:spPr>
          <a:xfrm>
            <a:off x="8195138" y="857675"/>
            <a:ext cx="3113366" cy="3622844"/>
          </a:xfrm>
        </p:spPr>
        <p:txBody>
          <a:bodyPr vert="horz" lIns="60960" tIns="30480" rIns="60960" bIns="30480" rtlCol="0" anchor="b">
            <a:normAutofit/>
          </a:bodyPr>
          <a:lstStyle/>
          <a:p>
            <a:pPr algn="ctr" defTabSz="609630">
              <a:lnSpc>
                <a:spcPct val="85000"/>
              </a:lnSpc>
            </a:pPr>
            <a:r>
              <a:rPr lang="en-US" sz="4600" b="1" cap="all" dirty="0"/>
              <a:t>The Test Explorer Window</a:t>
            </a:r>
          </a:p>
        </p:txBody>
      </p:sp>
      <p:pic>
        <p:nvPicPr>
          <p:cNvPr id="5" name="Content Placeholder 4">
            <a:extLst>
              <a:ext uri="{FF2B5EF4-FFF2-40B4-BE49-F238E27FC236}">
                <a16:creationId xmlns:a16="http://schemas.microsoft.com/office/drawing/2014/main" id="{273C35AB-6E87-CF2A-DFA2-6B6B7EEFD7B4}"/>
              </a:ext>
            </a:extLst>
          </p:cNvPr>
          <p:cNvPicPr>
            <a:picLocks noGrp="1" noChangeAspect="1"/>
          </p:cNvPicPr>
          <p:nvPr>
            <p:ph idx="1"/>
          </p:nvPr>
        </p:nvPicPr>
        <p:blipFill rotWithShape="1">
          <a:blip r:embed="rId2"/>
          <a:srcRect r="28557" b="1"/>
          <a:stretch/>
        </p:blipFill>
        <p:spPr>
          <a:xfrm>
            <a:off x="684057" y="1079865"/>
            <a:ext cx="6045576" cy="5140669"/>
          </a:xfrm>
          <a:prstGeom prst="rect">
            <a:avLst/>
          </a:prstGeom>
        </p:spPr>
      </p:pic>
    </p:spTree>
    <p:extLst>
      <p:ext uri="{BB962C8B-B14F-4D97-AF65-F5344CB8AC3E}">
        <p14:creationId xmlns:p14="http://schemas.microsoft.com/office/powerpoint/2010/main" val="11239890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6F57-8C5E-6B11-0D1F-9E3751F72D30}"/>
              </a:ext>
            </a:extLst>
          </p:cNvPr>
          <p:cNvSpPr>
            <a:spLocks noGrp="1"/>
          </p:cNvSpPr>
          <p:nvPr>
            <p:ph type="title"/>
          </p:nvPr>
        </p:nvSpPr>
        <p:spPr>
          <a:xfrm>
            <a:off x="5868557" y="1138036"/>
            <a:ext cx="5444382" cy="1402470"/>
          </a:xfrm>
        </p:spPr>
        <p:txBody>
          <a:bodyPr anchor="t">
            <a:normAutofit/>
          </a:bodyPr>
          <a:lstStyle/>
          <a:p>
            <a:r>
              <a:rPr lang="en-CA" sz="3200"/>
              <a:t>Using Tests as Tools</a:t>
            </a:r>
          </a:p>
        </p:txBody>
      </p:sp>
      <p:pic>
        <p:nvPicPr>
          <p:cNvPr id="5" name="Picture 4" descr="Pencil and answer-sheet">
            <a:extLst>
              <a:ext uri="{FF2B5EF4-FFF2-40B4-BE49-F238E27FC236}">
                <a16:creationId xmlns:a16="http://schemas.microsoft.com/office/drawing/2014/main" id="{EBCD4DBA-0391-500F-55B2-21F69F7AE25C}"/>
              </a:ext>
            </a:extLst>
          </p:cNvPr>
          <p:cNvPicPr>
            <a:picLocks noChangeAspect="1"/>
          </p:cNvPicPr>
          <p:nvPr/>
        </p:nvPicPr>
        <p:blipFill>
          <a:blip r:embed="rId2"/>
          <a:srcRect l="57375" r="-1"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FB020A-3E76-472C-854A-264B884B7BD0}"/>
              </a:ext>
            </a:extLst>
          </p:cNvPr>
          <p:cNvSpPr>
            <a:spLocks noGrp="1"/>
          </p:cNvSpPr>
          <p:nvPr>
            <p:ph idx="1"/>
          </p:nvPr>
        </p:nvSpPr>
        <p:spPr>
          <a:xfrm>
            <a:off x="5868557" y="2551176"/>
            <a:ext cx="5444382" cy="3591207"/>
          </a:xfrm>
        </p:spPr>
        <p:txBody>
          <a:bodyPr>
            <a:normAutofit/>
          </a:bodyPr>
          <a:lstStyle/>
          <a:p>
            <a:r>
              <a:rPr lang="en-CA" sz="2000" dirty="0"/>
              <a:t>Mark the test as “explicit” </a:t>
            </a:r>
          </a:p>
          <a:p>
            <a:r>
              <a:rPr lang="en-CA" sz="2000" dirty="0"/>
              <a:t>Example of launching a process. </a:t>
            </a:r>
          </a:p>
          <a:p>
            <a:r>
              <a:rPr lang="en-CA" sz="2000" dirty="0"/>
              <a:t>Some tips and tricks:</a:t>
            </a:r>
          </a:p>
          <a:p>
            <a:pPr lvl="1"/>
            <a:r>
              <a:rPr lang="en-CA" sz="2000" dirty="0"/>
              <a:t>Getting the “caller” folder</a:t>
            </a:r>
          </a:p>
          <a:p>
            <a:pPr lvl="1"/>
            <a:r>
              <a:rPr lang="en-CA" sz="2000" dirty="0"/>
              <a:t>Using a set of files as inputs</a:t>
            </a:r>
          </a:p>
        </p:txBody>
      </p:sp>
    </p:spTree>
    <p:extLst>
      <p:ext uri="{BB962C8B-B14F-4D97-AF65-F5344CB8AC3E}">
        <p14:creationId xmlns:p14="http://schemas.microsoft.com/office/powerpoint/2010/main" val="3909702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87C5-A5C6-8FD8-4E7A-7C181A0DD0E0}"/>
              </a:ext>
            </a:extLst>
          </p:cNvPr>
          <p:cNvSpPr>
            <a:spLocks noGrp="1"/>
          </p:cNvSpPr>
          <p:nvPr>
            <p:ph type="title"/>
          </p:nvPr>
        </p:nvSpPr>
        <p:spPr/>
        <p:txBody>
          <a:bodyPr/>
          <a:lstStyle/>
          <a:p>
            <a:r>
              <a:rPr lang="en-CA" dirty="0"/>
              <a:t>Advice</a:t>
            </a:r>
          </a:p>
        </p:txBody>
      </p:sp>
      <p:graphicFrame>
        <p:nvGraphicFramePr>
          <p:cNvPr id="5" name="Content Placeholder 2">
            <a:extLst>
              <a:ext uri="{FF2B5EF4-FFF2-40B4-BE49-F238E27FC236}">
                <a16:creationId xmlns:a16="http://schemas.microsoft.com/office/drawing/2014/main" id="{3AC2BFFB-FB2B-0263-ADA5-073BB5AA3A5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55376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2E62F21-1858-648E-DCCB-5CC360FB55D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Get the Folder of Source</a:t>
            </a:r>
          </a:p>
        </p:txBody>
      </p:sp>
      <p:pic>
        <p:nvPicPr>
          <p:cNvPr id="5" name="Content Placeholder 4">
            <a:extLst>
              <a:ext uri="{FF2B5EF4-FFF2-40B4-BE49-F238E27FC236}">
                <a16:creationId xmlns:a16="http://schemas.microsoft.com/office/drawing/2014/main" id="{8B5458B0-0814-DE61-4A85-A7CAB77A9EDE}"/>
              </a:ext>
            </a:extLst>
          </p:cNvPr>
          <p:cNvPicPr>
            <a:picLocks noGrp="1" noChangeAspect="1"/>
          </p:cNvPicPr>
          <p:nvPr>
            <p:ph idx="1"/>
          </p:nvPr>
        </p:nvPicPr>
        <p:blipFill>
          <a:blip r:embed="rId2"/>
          <a:stretch>
            <a:fillRect/>
          </a:stretch>
        </p:blipFill>
        <p:spPr>
          <a:xfrm>
            <a:off x="4502428" y="1496112"/>
            <a:ext cx="7225748" cy="3865775"/>
          </a:xfrm>
          <a:prstGeom prst="rect">
            <a:avLst/>
          </a:prstGeom>
        </p:spPr>
      </p:pic>
    </p:spTree>
    <p:extLst>
      <p:ext uri="{BB962C8B-B14F-4D97-AF65-F5344CB8AC3E}">
        <p14:creationId xmlns:p14="http://schemas.microsoft.com/office/powerpoint/2010/main" val="26951010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40B955F-757B-F152-8443-EA112B0BED1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Reading a File</a:t>
            </a:r>
          </a:p>
        </p:txBody>
      </p:sp>
      <p:pic>
        <p:nvPicPr>
          <p:cNvPr id="5" name="Content Placeholder 4">
            <a:extLst>
              <a:ext uri="{FF2B5EF4-FFF2-40B4-BE49-F238E27FC236}">
                <a16:creationId xmlns:a16="http://schemas.microsoft.com/office/drawing/2014/main" id="{E5302286-F0E4-423D-1A3E-60E876E58E2A}"/>
              </a:ext>
            </a:extLst>
          </p:cNvPr>
          <p:cNvPicPr>
            <a:picLocks noGrp="1" noChangeAspect="1"/>
          </p:cNvPicPr>
          <p:nvPr>
            <p:ph idx="1"/>
          </p:nvPr>
        </p:nvPicPr>
        <p:blipFill>
          <a:blip r:embed="rId2"/>
          <a:stretch>
            <a:fillRect/>
          </a:stretch>
        </p:blipFill>
        <p:spPr>
          <a:xfrm>
            <a:off x="4610222" y="467208"/>
            <a:ext cx="7010159" cy="5923584"/>
          </a:xfrm>
          <a:prstGeom prst="rect">
            <a:avLst/>
          </a:prstGeom>
        </p:spPr>
      </p:pic>
    </p:spTree>
    <p:extLst>
      <p:ext uri="{BB962C8B-B14F-4D97-AF65-F5344CB8AC3E}">
        <p14:creationId xmlns:p14="http://schemas.microsoft.com/office/powerpoint/2010/main" val="35557320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994D14-405F-E739-FDD7-E83186E503A9}"/>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AC4449D-2FD6-A593-A830-AF3E426BEF3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CSV to OBJ</a:t>
            </a:r>
          </a:p>
        </p:txBody>
      </p:sp>
      <p:pic>
        <p:nvPicPr>
          <p:cNvPr id="6" name="Content Placeholder 4">
            <a:extLst>
              <a:ext uri="{FF2B5EF4-FFF2-40B4-BE49-F238E27FC236}">
                <a16:creationId xmlns:a16="http://schemas.microsoft.com/office/drawing/2014/main" id="{6B1BB8E9-3CDF-5371-0A0F-F5EAF47CC64C}"/>
              </a:ext>
            </a:extLst>
          </p:cNvPr>
          <p:cNvPicPr>
            <a:picLocks noGrp="1" noChangeAspect="1"/>
          </p:cNvPicPr>
          <p:nvPr>
            <p:ph idx="1"/>
          </p:nvPr>
        </p:nvPicPr>
        <p:blipFill>
          <a:blip r:embed="rId2"/>
          <a:stretch>
            <a:fillRect/>
          </a:stretch>
        </p:blipFill>
        <p:spPr>
          <a:xfrm>
            <a:off x="4502428" y="538701"/>
            <a:ext cx="7225748" cy="5780597"/>
          </a:xfrm>
          <a:prstGeom prst="rect">
            <a:avLst/>
          </a:prstGeom>
        </p:spPr>
      </p:pic>
    </p:spTree>
    <p:extLst>
      <p:ext uri="{BB962C8B-B14F-4D97-AF65-F5344CB8AC3E}">
        <p14:creationId xmlns:p14="http://schemas.microsoft.com/office/powerpoint/2010/main" val="18351433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1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45C6396-3B08-F70B-8CC2-0FB3E77EEF63}"/>
              </a:ext>
            </a:extLst>
          </p:cNvPr>
          <p:cNvSpPr>
            <a:spLocks noGrp="1"/>
          </p:cNvSpPr>
          <p:nvPr>
            <p:ph type="title"/>
          </p:nvPr>
        </p:nvSpPr>
        <p:spPr>
          <a:xfrm>
            <a:off x="786385" y="841248"/>
            <a:ext cx="5129600" cy="5340097"/>
          </a:xfrm>
        </p:spPr>
        <p:txBody>
          <a:bodyPr anchor="ctr">
            <a:normAutofit/>
          </a:bodyPr>
          <a:lstStyle/>
          <a:p>
            <a:r>
              <a:rPr lang="en-CA" sz="4800">
                <a:solidFill>
                  <a:schemeClr val="bg1"/>
                </a:solidFill>
              </a:rPr>
              <a:t>Pipes Demo</a:t>
            </a:r>
          </a:p>
        </p:txBody>
      </p:sp>
      <p:graphicFrame>
        <p:nvGraphicFramePr>
          <p:cNvPr id="5" name="Content Placeholder 2">
            <a:extLst>
              <a:ext uri="{FF2B5EF4-FFF2-40B4-BE49-F238E27FC236}">
                <a16:creationId xmlns:a16="http://schemas.microsoft.com/office/drawing/2014/main" id="{945105DC-82F0-7D19-E492-27049EE22B36}"/>
              </a:ext>
            </a:extLst>
          </p:cNvPr>
          <p:cNvGraphicFramePr>
            <a:graphicFrameLocks noGrp="1"/>
          </p:cNvGraphicFramePr>
          <p:nvPr>
            <p:ph idx="1"/>
            <p:extLst>
              <p:ext uri="{D42A27DB-BD31-4B8C-83A1-F6EECF244321}">
                <p14:modId xmlns:p14="http://schemas.microsoft.com/office/powerpoint/2010/main" val="2881195088"/>
              </p:ext>
            </p:extLst>
          </p:nvPr>
        </p:nvGraphicFramePr>
        <p:xfrm>
          <a:off x="6525628" y="529388"/>
          <a:ext cx="4828172" cy="565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7659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EF82A52-8F78-4DFA-F31C-7529135C560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Pipe Demo Program</a:t>
            </a:r>
          </a:p>
        </p:txBody>
      </p:sp>
      <p:pic>
        <p:nvPicPr>
          <p:cNvPr id="5" name="Content Placeholder 4">
            <a:extLst>
              <a:ext uri="{FF2B5EF4-FFF2-40B4-BE49-F238E27FC236}">
                <a16:creationId xmlns:a16="http://schemas.microsoft.com/office/drawing/2014/main" id="{E2D9D019-B786-74F9-7FB7-64E45D39A31F}"/>
              </a:ext>
            </a:extLst>
          </p:cNvPr>
          <p:cNvPicPr>
            <a:picLocks noGrp="1" noChangeAspect="1"/>
          </p:cNvPicPr>
          <p:nvPr>
            <p:ph idx="1"/>
          </p:nvPr>
        </p:nvPicPr>
        <p:blipFill>
          <a:blip r:embed="rId2"/>
          <a:stretch>
            <a:fillRect/>
          </a:stretch>
        </p:blipFill>
        <p:spPr>
          <a:xfrm>
            <a:off x="4691265" y="467208"/>
            <a:ext cx="6848074" cy="5923584"/>
          </a:xfrm>
          <a:prstGeom prst="rect">
            <a:avLst/>
          </a:prstGeom>
        </p:spPr>
      </p:pic>
    </p:spTree>
    <p:extLst>
      <p:ext uri="{BB962C8B-B14F-4D97-AF65-F5344CB8AC3E}">
        <p14:creationId xmlns:p14="http://schemas.microsoft.com/office/powerpoint/2010/main" val="3402949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10BCDA7-194A-26D7-9FE7-1AD6934E980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Pipe Client</a:t>
            </a:r>
          </a:p>
        </p:txBody>
      </p:sp>
      <p:pic>
        <p:nvPicPr>
          <p:cNvPr id="5" name="Content Placeholder 4" descr="A screenshot of a computer program&#10;&#10;Description automatically generated">
            <a:extLst>
              <a:ext uri="{FF2B5EF4-FFF2-40B4-BE49-F238E27FC236}">
                <a16:creationId xmlns:a16="http://schemas.microsoft.com/office/drawing/2014/main" id="{64F4B1E3-280F-425A-5E16-F8364187E386}"/>
              </a:ext>
            </a:extLst>
          </p:cNvPr>
          <p:cNvPicPr>
            <a:picLocks noGrp="1" noChangeAspect="1"/>
          </p:cNvPicPr>
          <p:nvPr>
            <p:ph idx="1"/>
          </p:nvPr>
        </p:nvPicPr>
        <p:blipFill>
          <a:blip r:embed="rId2"/>
          <a:stretch>
            <a:fillRect/>
          </a:stretch>
        </p:blipFill>
        <p:spPr>
          <a:xfrm>
            <a:off x="4502428" y="1044503"/>
            <a:ext cx="7225748" cy="4768993"/>
          </a:xfrm>
          <a:prstGeom prst="rect">
            <a:avLst/>
          </a:prstGeom>
        </p:spPr>
      </p:pic>
    </p:spTree>
    <p:extLst>
      <p:ext uri="{BB962C8B-B14F-4D97-AF65-F5344CB8AC3E}">
        <p14:creationId xmlns:p14="http://schemas.microsoft.com/office/powerpoint/2010/main" val="2164146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8048B4-3F65-4EB9-ABA8-099353BE8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AE2FDE4-8ECB-4D0B-B871-D4EE5260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4D1115C-E9C2-44B1-4A29-B67D1E84D5D9}"/>
              </a:ext>
            </a:extLst>
          </p:cNvPr>
          <p:cNvPicPr>
            <a:picLocks noChangeAspect="1"/>
          </p:cNvPicPr>
          <p:nvPr/>
        </p:nvPicPr>
        <p:blipFill rotWithShape="1">
          <a:blip r:embed="rId3">
            <a:duotone>
              <a:prstClr val="black"/>
              <a:schemeClr val="bg1">
                <a:tint val="45000"/>
                <a:satMod val="400000"/>
              </a:schemeClr>
            </a:duotone>
            <a:alphaModFix amt="10000"/>
          </a:blip>
          <a:srcRect b="6250"/>
          <a:stretch/>
        </p:blipFill>
        <p:spPr>
          <a:xfrm>
            <a:off x="20" y="-1"/>
            <a:ext cx="12191980" cy="6858000"/>
          </a:xfrm>
          <a:prstGeom prst="rect">
            <a:avLst/>
          </a:prstGeom>
        </p:spPr>
      </p:pic>
      <p:sp>
        <p:nvSpPr>
          <p:cNvPr id="4" name="Title 3">
            <a:extLst>
              <a:ext uri="{FF2B5EF4-FFF2-40B4-BE49-F238E27FC236}">
                <a16:creationId xmlns:a16="http://schemas.microsoft.com/office/drawing/2014/main" id="{D1BC1D0F-F58D-7ACA-4E89-33782AFAB499}"/>
              </a:ext>
            </a:extLst>
          </p:cNvPr>
          <p:cNvSpPr>
            <a:spLocks noGrp="1"/>
          </p:cNvSpPr>
          <p:nvPr>
            <p:ph type="title"/>
          </p:nvPr>
        </p:nvSpPr>
        <p:spPr>
          <a:xfrm>
            <a:off x="732568" y="1169982"/>
            <a:ext cx="10530318" cy="2736390"/>
          </a:xfrm>
        </p:spPr>
        <p:txBody>
          <a:bodyPr vert="horz" lIns="91440" tIns="45720" rIns="91440" bIns="45720" rtlCol="0" anchor="b">
            <a:normAutofit/>
          </a:bodyPr>
          <a:lstStyle/>
          <a:p>
            <a:r>
              <a:rPr lang="en-US" sz="8000" dirty="0">
                <a:solidFill>
                  <a:schemeClr val="tx2"/>
                </a:solidFill>
              </a:rPr>
              <a:t>About C#</a:t>
            </a:r>
          </a:p>
        </p:txBody>
      </p:sp>
      <p:cxnSp>
        <p:nvCxnSpPr>
          <p:cNvPr id="21" name="Straight Connector 20">
            <a:extLst>
              <a:ext uri="{FF2B5EF4-FFF2-40B4-BE49-F238E27FC236}">
                <a16:creationId xmlns:a16="http://schemas.microsoft.com/office/drawing/2014/main" id="{3C86DB23-FEFE-4C3A-88FA-8E855AB1E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BB22FAF-4B4F-40B1-97FF-67CD036C8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8488D89-E3BB-4E60-BF44-5F0BE92E3F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26" name="Straight Connector 25">
              <a:extLst>
                <a:ext uri="{FF2B5EF4-FFF2-40B4-BE49-F238E27FC236}">
                  <a16:creationId xmlns:a16="http://schemas.microsoft.com/office/drawing/2014/main" id="{98FA7B87-C151-46CF-9E07-DD4FD97175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9EB480-500C-4A3E-BED3-513B88DB01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99110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EDFCECD-33C2-222A-1BA1-D128F92B0D0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Pipe Server</a:t>
            </a:r>
          </a:p>
        </p:txBody>
      </p:sp>
      <p:pic>
        <p:nvPicPr>
          <p:cNvPr id="5" name="Content Placeholder 4" descr="A screenshot of a computer program&#10;&#10;Description automatically generated">
            <a:extLst>
              <a:ext uri="{FF2B5EF4-FFF2-40B4-BE49-F238E27FC236}">
                <a16:creationId xmlns:a16="http://schemas.microsoft.com/office/drawing/2014/main" id="{65CF6173-5012-9098-F727-0C158BE11D57}"/>
              </a:ext>
            </a:extLst>
          </p:cNvPr>
          <p:cNvPicPr>
            <a:picLocks noGrp="1" noChangeAspect="1"/>
          </p:cNvPicPr>
          <p:nvPr>
            <p:ph idx="1"/>
          </p:nvPr>
        </p:nvPicPr>
        <p:blipFill>
          <a:blip r:embed="rId2"/>
          <a:stretch>
            <a:fillRect/>
          </a:stretch>
        </p:blipFill>
        <p:spPr>
          <a:xfrm>
            <a:off x="4842603" y="467208"/>
            <a:ext cx="6545397" cy="5923584"/>
          </a:xfrm>
          <a:prstGeom prst="rect">
            <a:avLst/>
          </a:prstGeom>
        </p:spPr>
      </p:pic>
    </p:spTree>
    <p:extLst>
      <p:ext uri="{BB962C8B-B14F-4D97-AF65-F5344CB8AC3E}">
        <p14:creationId xmlns:p14="http://schemas.microsoft.com/office/powerpoint/2010/main" val="28925630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5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1353-6BF7-266C-997C-FA26A8FB474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Instantiating a Simple Web-Server</a:t>
            </a:r>
          </a:p>
        </p:txBody>
      </p:sp>
      <p:pic>
        <p:nvPicPr>
          <p:cNvPr id="5" name="Content Placeholder 4">
            <a:extLst>
              <a:ext uri="{FF2B5EF4-FFF2-40B4-BE49-F238E27FC236}">
                <a16:creationId xmlns:a16="http://schemas.microsoft.com/office/drawing/2014/main" id="{C8C31565-8808-048C-5702-F607910782C2}"/>
              </a:ext>
            </a:extLst>
          </p:cNvPr>
          <p:cNvPicPr>
            <a:picLocks noGrp="1" noChangeAspect="1"/>
          </p:cNvPicPr>
          <p:nvPr>
            <p:ph idx="1"/>
          </p:nvPr>
        </p:nvPicPr>
        <p:blipFill>
          <a:blip r:embed="rId2"/>
          <a:stretch>
            <a:fillRect/>
          </a:stretch>
        </p:blipFill>
        <p:spPr>
          <a:xfrm>
            <a:off x="4072420" y="961812"/>
            <a:ext cx="7120559" cy="4930987"/>
          </a:xfrm>
          <a:prstGeom prst="rect">
            <a:avLst/>
          </a:prstGeom>
        </p:spPr>
      </p:pic>
    </p:spTree>
    <p:extLst>
      <p:ext uri="{BB962C8B-B14F-4D97-AF65-F5344CB8AC3E}">
        <p14:creationId xmlns:p14="http://schemas.microsoft.com/office/powerpoint/2010/main" val="41535224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D6DDB7-2EF6-C50A-89FB-121DA678F832}"/>
              </a:ext>
            </a:extLst>
          </p:cNvPr>
          <p:cNvSpPr>
            <a:spLocks noGrp="1"/>
          </p:cNvSpPr>
          <p:nvPr>
            <p:ph type="title"/>
          </p:nvPr>
        </p:nvSpPr>
        <p:spPr>
          <a:xfrm>
            <a:off x="1115568" y="548640"/>
            <a:ext cx="10168128" cy="1179576"/>
          </a:xfrm>
        </p:spPr>
        <p:txBody>
          <a:bodyPr>
            <a:normAutofit/>
          </a:bodyPr>
          <a:lstStyle/>
          <a:p>
            <a:r>
              <a:rPr lang="en-CA" sz="4000" dirty="0"/>
              <a:t>Notice:</a:t>
            </a:r>
          </a:p>
        </p:txBody>
      </p:sp>
      <p:sp>
        <p:nvSpPr>
          <p:cNvPr id="15" name="Rectangle 14">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F8B58C9-7CA3-F1F8-91C6-5EB68DAF6FF3}"/>
              </a:ext>
            </a:extLst>
          </p:cNvPr>
          <p:cNvGraphicFramePr>
            <a:graphicFrameLocks noGrp="1"/>
          </p:cNvGraphicFramePr>
          <p:nvPr>
            <p:ph idx="1"/>
            <p:extLst>
              <p:ext uri="{D42A27DB-BD31-4B8C-83A1-F6EECF244321}">
                <p14:modId xmlns:p14="http://schemas.microsoft.com/office/powerpoint/2010/main" val="1469464754"/>
              </p:ext>
            </p:extLst>
          </p:nvPr>
        </p:nvGraphicFramePr>
        <p:xfrm>
          <a:off x="1115568" y="2269730"/>
          <a:ext cx="10168128" cy="3993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72499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F8A5F0C-3AD5-5CE8-F0D3-1FF97CE4BB2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Under the Hood</a:t>
            </a:r>
          </a:p>
        </p:txBody>
      </p:sp>
      <p:pic>
        <p:nvPicPr>
          <p:cNvPr id="5" name="Content Placeholder 4">
            <a:extLst>
              <a:ext uri="{FF2B5EF4-FFF2-40B4-BE49-F238E27FC236}">
                <a16:creationId xmlns:a16="http://schemas.microsoft.com/office/drawing/2014/main" id="{84262467-C846-66DD-04FF-23137C45A1C6}"/>
              </a:ext>
            </a:extLst>
          </p:cNvPr>
          <p:cNvPicPr>
            <a:picLocks noGrp="1" noChangeAspect="1"/>
          </p:cNvPicPr>
          <p:nvPr>
            <p:ph idx="1"/>
          </p:nvPr>
        </p:nvPicPr>
        <p:blipFill>
          <a:blip r:embed="rId2"/>
          <a:stretch>
            <a:fillRect/>
          </a:stretch>
        </p:blipFill>
        <p:spPr>
          <a:xfrm>
            <a:off x="5383049" y="467208"/>
            <a:ext cx="5464506" cy="5923584"/>
          </a:xfrm>
          <a:prstGeom prst="rect">
            <a:avLst/>
          </a:prstGeom>
        </p:spPr>
      </p:pic>
    </p:spTree>
    <p:extLst>
      <p:ext uri="{BB962C8B-B14F-4D97-AF65-F5344CB8AC3E}">
        <p14:creationId xmlns:p14="http://schemas.microsoft.com/office/powerpoint/2010/main" val="8596389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C0687-7730-03F6-633F-3C5453D5F7A3}"/>
              </a:ext>
            </a:extLst>
          </p:cNvPr>
          <p:cNvSpPr>
            <a:spLocks noGrp="1"/>
          </p:cNvSpPr>
          <p:nvPr>
            <p:ph type="title"/>
          </p:nvPr>
        </p:nvSpPr>
        <p:spPr>
          <a:xfrm>
            <a:off x="761800" y="762001"/>
            <a:ext cx="5334197" cy="1708242"/>
          </a:xfrm>
        </p:spPr>
        <p:txBody>
          <a:bodyPr anchor="ctr">
            <a:normAutofit/>
          </a:bodyPr>
          <a:lstStyle/>
          <a:p>
            <a:r>
              <a:rPr lang="en-CA" sz="4000"/>
              <a:t>The Basics of a Graphical User Interface</a:t>
            </a:r>
          </a:p>
        </p:txBody>
      </p:sp>
      <p:sp>
        <p:nvSpPr>
          <p:cNvPr id="3" name="Content Placeholder 2">
            <a:extLst>
              <a:ext uri="{FF2B5EF4-FFF2-40B4-BE49-F238E27FC236}">
                <a16:creationId xmlns:a16="http://schemas.microsoft.com/office/drawing/2014/main" id="{856B203C-6EEF-CABA-8235-549F06557C0C}"/>
              </a:ext>
            </a:extLst>
          </p:cNvPr>
          <p:cNvSpPr>
            <a:spLocks noGrp="1"/>
          </p:cNvSpPr>
          <p:nvPr>
            <p:ph idx="1"/>
          </p:nvPr>
        </p:nvSpPr>
        <p:spPr>
          <a:xfrm>
            <a:off x="761800" y="2470244"/>
            <a:ext cx="5334197" cy="3769835"/>
          </a:xfrm>
        </p:spPr>
        <p:txBody>
          <a:bodyPr anchor="ctr">
            <a:normAutofit/>
          </a:bodyPr>
          <a:lstStyle/>
          <a:p>
            <a:r>
              <a:rPr lang="en-CA" sz="2000" dirty="0"/>
              <a:t>A GUI executes within the context of a window manager.</a:t>
            </a:r>
          </a:p>
          <a:p>
            <a:r>
              <a:rPr lang="en-CA" sz="2000" dirty="0"/>
              <a:t>A hidden loop dispatches windows messages to your code. </a:t>
            </a:r>
          </a:p>
          <a:p>
            <a:pPr marL="0" indent="0">
              <a:buNone/>
            </a:pPr>
            <a:endParaRPr lang="en-CA" sz="2000" dirty="0"/>
          </a:p>
        </p:txBody>
      </p:sp>
      <p:pic>
        <p:nvPicPr>
          <p:cNvPr id="5" name="Picture 4" descr="Woman peeking out a window">
            <a:extLst>
              <a:ext uri="{FF2B5EF4-FFF2-40B4-BE49-F238E27FC236}">
                <a16:creationId xmlns:a16="http://schemas.microsoft.com/office/drawing/2014/main" id="{393DC84F-BAEE-8934-29E0-1336EB9DB2E3}"/>
              </a:ext>
            </a:extLst>
          </p:cNvPr>
          <p:cNvPicPr>
            <a:picLocks noChangeAspect="1"/>
          </p:cNvPicPr>
          <p:nvPr/>
        </p:nvPicPr>
        <p:blipFill rotWithShape="1">
          <a:blip r:embed="rId2"/>
          <a:srcRect l="37423" r="1074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578255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A61422-77FF-C767-6C82-CCC6D8C4F09F}"/>
              </a:ext>
            </a:extLst>
          </p:cNvPr>
          <p:cNvSpPr>
            <a:spLocks noGrp="1"/>
          </p:cNvSpPr>
          <p:nvPr>
            <p:ph type="title"/>
          </p:nvPr>
        </p:nvSpPr>
        <p:spPr>
          <a:xfrm>
            <a:off x="621792" y="1161288"/>
            <a:ext cx="3602736" cy="4526280"/>
          </a:xfrm>
        </p:spPr>
        <p:txBody>
          <a:bodyPr>
            <a:normAutofit/>
          </a:bodyPr>
          <a:lstStyle/>
          <a:p>
            <a:r>
              <a:rPr lang="en-CA" sz="4000" dirty="0"/>
              <a:t>Choosing a </a:t>
            </a:r>
            <a:br>
              <a:rPr lang="en-CA" sz="4000" dirty="0"/>
            </a:br>
            <a:r>
              <a:rPr lang="en-CA" sz="4000" dirty="0"/>
              <a:t>C# GUI</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9" name="Content Placeholder 2">
            <a:extLst>
              <a:ext uri="{FF2B5EF4-FFF2-40B4-BE49-F238E27FC236}">
                <a16:creationId xmlns:a16="http://schemas.microsoft.com/office/drawing/2014/main" id="{859C7CA8-78C6-BA67-11AC-0082D05019B1}"/>
              </a:ext>
            </a:extLst>
          </p:cNvPr>
          <p:cNvGraphicFramePr>
            <a:graphicFrameLocks noGrp="1"/>
          </p:cNvGraphicFramePr>
          <p:nvPr>
            <p:ph idx="1"/>
            <p:extLst>
              <p:ext uri="{D42A27DB-BD31-4B8C-83A1-F6EECF244321}">
                <p14:modId xmlns:p14="http://schemas.microsoft.com/office/powerpoint/2010/main" val="156000098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7263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E3686A7-AAFC-9B0F-87D7-869FC221F01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WinForms is from 1995 … but so what?</a:t>
            </a:r>
          </a:p>
        </p:txBody>
      </p:sp>
      <p:pic>
        <p:nvPicPr>
          <p:cNvPr id="5" name="Content Placeholder 4">
            <a:extLst>
              <a:ext uri="{FF2B5EF4-FFF2-40B4-BE49-F238E27FC236}">
                <a16:creationId xmlns:a16="http://schemas.microsoft.com/office/drawing/2014/main" id="{680BC2E7-EDD0-5E76-D039-42DBDEB33BAC}"/>
              </a:ext>
            </a:extLst>
          </p:cNvPr>
          <p:cNvPicPr>
            <a:picLocks noGrp="1" noChangeAspect="1"/>
          </p:cNvPicPr>
          <p:nvPr>
            <p:ph idx="1"/>
          </p:nvPr>
        </p:nvPicPr>
        <p:blipFill>
          <a:blip r:embed="rId2"/>
          <a:stretch>
            <a:fillRect/>
          </a:stretch>
        </p:blipFill>
        <p:spPr>
          <a:xfrm>
            <a:off x="4507888" y="467208"/>
            <a:ext cx="7214827" cy="5923584"/>
          </a:xfrm>
          <a:prstGeom prst="rect">
            <a:avLst/>
          </a:prstGeom>
        </p:spPr>
      </p:pic>
    </p:spTree>
    <p:extLst>
      <p:ext uri="{BB962C8B-B14F-4D97-AF65-F5344CB8AC3E}">
        <p14:creationId xmlns:p14="http://schemas.microsoft.com/office/powerpoint/2010/main" val="34571491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57B61-0066-F4DC-3B1A-38D5E49EB4A4}"/>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Using Events </a:t>
            </a:r>
          </a:p>
        </p:txBody>
      </p:sp>
      <p:graphicFrame>
        <p:nvGraphicFramePr>
          <p:cNvPr id="5" name="Content Placeholder 2">
            <a:extLst>
              <a:ext uri="{FF2B5EF4-FFF2-40B4-BE49-F238E27FC236}">
                <a16:creationId xmlns:a16="http://schemas.microsoft.com/office/drawing/2014/main" id="{46EA2E14-4C92-FB95-D72F-8CCE9573DC62}"/>
              </a:ext>
            </a:extLst>
          </p:cNvPr>
          <p:cNvGraphicFramePr>
            <a:graphicFrameLocks noGrp="1"/>
          </p:cNvGraphicFramePr>
          <p:nvPr>
            <p:ph idx="1"/>
            <p:extLst>
              <p:ext uri="{D42A27DB-BD31-4B8C-83A1-F6EECF244321}">
                <p14:modId xmlns:p14="http://schemas.microsoft.com/office/powerpoint/2010/main" val="374485550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97685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B9FA445-7686-76B2-93BE-F311FC42C5C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WPF is more modern (somewhat) and flexible </a:t>
            </a:r>
          </a:p>
        </p:txBody>
      </p:sp>
      <p:pic>
        <p:nvPicPr>
          <p:cNvPr id="5" name="Content Placeholder 4">
            <a:extLst>
              <a:ext uri="{FF2B5EF4-FFF2-40B4-BE49-F238E27FC236}">
                <a16:creationId xmlns:a16="http://schemas.microsoft.com/office/drawing/2014/main" id="{89CA0C75-42EB-689E-B60E-70E45D895AA7}"/>
              </a:ext>
            </a:extLst>
          </p:cNvPr>
          <p:cNvPicPr>
            <a:picLocks noGrp="1" noChangeAspect="1"/>
          </p:cNvPicPr>
          <p:nvPr>
            <p:ph idx="1"/>
          </p:nvPr>
        </p:nvPicPr>
        <p:blipFill>
          <a:blip r:embed="rId2"/>
          <a:stretch>
            <a:fillRect/>
          </a:stretch>
        </p:blipFill>
        <p:spPr>
          <a:xfrm>
            <a:off x="4502428" y="764506"/>
            <a:ext cx="7225748" cy="5328988"/>
          </a:xfrm>
          <a:prstGeom prst="rect">
            <a:avLst/>
          </a:prstGeom>
        </p:spPr>
      </p:pic>
    </p:spTree>
    <p:extLst>
      <p:ext uri="{BB962C8B-B14F-4D97-AF65-F5344CB8AC3E}">
        <p14:creationId xmlns:p14="http://schemas.microsoft.com/office/powerpoint/2010/main" val="26878820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C60EB-E78B-D453-6E97-45A3B38AEF8B}"/>
              </a:ext>
            </a:extLst>
          </p:cNvPr>
          <p:cNvSpPr>
            <a:spLocks noGrp="1"/>
          </p:cNvSpPr>
          <p:nvPr>
            <p:ph type="title"/>
          </p:nvPr>
        </p:nvSpPr>
        <p:spPr>
          <a:xfrm>
            <a:off x="645064" y="525982"/>
            <a:ext cx="4282983" cy="1200361"/>
          </a:xfrm>
        </p:spPr>
        <p:txBody>
          <a:bodyPr anchor="b">
            <a:normAutofit/>
          </a:bodyPr>
          <a:lstStyle/>
          <a:p>
            <a:r>
              <a:rPr lang="en-CA" sz="3300" dirty="0"/>
              <a:t>Windows Presentation Framework (WPF)</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E7B6F8-5980-FF23-BAA2-CF0754858E2E}"/>
              </a:ext>
            </a:extLst>
          </p:cNvPr>
          <p:cNvSpPr>
            <a:spLocks noGrp="1"/>
          </p:cNvSpPr>
          <p:nvPr>
            <p:ph idx="1"/>
          </p:nvPr>
        </p:nvSpPr>
        <p:spPr>
          <a:xfrm>
            <a:off x="645066" y="2031101"/>
            <a:ext cx="4282984" cy="3511943"/>
          </a:xfrm>
        </p:spPr>
        <p:txBody>
          <a:bodyPr anchor="ctr">
            <a:normAutofit/>
          </a:bodyPr>
          <a:lstStyle/>
          <a:p>
            <a:r>
              <a:rPr lang="en-CA" sz="1800" dirty="0"/>
              <a:t>Uses XAML to express layout and basic UI concepts</a:t>
            </a:r>
          </a:p>
          <a:p>
            <a:r>
              <a:rPr lang="en-CA" sz="1800" dirty="0"/>
              <a:t>Uses data-binding to decouple presentation from business logic</a:t>
            </a:r>
          </a:p>
          <a:p>
            <a:r>
              <a:rPr lang="en-CA" sz="1800" dirty="0"/>
              <a:t>Also very old, but more modern than WinForms</a:t>
            </a:r>
          </a:p>
          <a:p>
            <a:r>
              <a:rPr lang="en-CA" sz="1800" dirty="0"/>
              <a:t>Currently best option for Windows desktop UI</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CB8186-3186-AAB1-E693-9D5D7F95F196}"/>
              </a:ext>
            </a:extLst>
          </p:cNvPr>
          <p:cNvPicPr>
            <a:picLocks noChangeAspect="1"/>
          </p:cNvPicPr>
          <p:nvPr/>
        </p:nvPicPr>
        <p:blipFill>
          <a:blip r:embed="rId2"/>
          <a:stretch>
            <a:fillRect/>
          </a:stretch>
        </p:blipFill>
        <p:spPr>
          <a:xfrm>
            <a:off x="5987738" y="1117638"/>
            <a:ext cx="5628018" cy="4389854"/>
          </a:xfrm>
          <a:prstGeom prst="rect">
            <a:avLst/>
          </a:prstGeom>
        </p:spPr>
      </p:pic>
    </p:spTree>
    <p:extLst>
      <p:ext uri="{BB962C8B-B14F-4D97-AF65-F5344CB8AC3E}">
        <p14:creationId xmlns:p14="http://schemas.microsoft.com/office/powerpoint/2010/main" val="2488483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1777DF-0B42-BCE0-071D-429D3B3B4C97}"/>
              </a:ext>
            </a:extLst>
          </p:cNvPr>
          <p:cNvPicPr>
            <a:picLocks noChangeAspect="1"/>
          </p:cNvPicPr>
          <p:nvPr/>
        </p:nvPicPr>
        <p:blipFill>
          <a:blip r:embed="rId2">
            <a:duotone>
              <a:schemeClr val="bg2">
                <a:shade val="45000"/>
                <a:satMod val="135000"/>
              </a:schemeClr>
              <a:prstClr val="white"/>
            </a:duotone>
          </a:blip>
          <a:srcRect t="15697" r="9091" b="7694"/>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9ABB52-23D1-920B-7AD7-A1A511BC34D4}"/>
              </a:ext>
            </a:extLst>
          </p:cNvPr>
          <p:cNvSpPr>
            <a:spLocks noGrp="1"/>
          </p:cNvSpPr>
          <p:nvPr>
            <p:ph type="title"/>
          </p:nvPr>
        </p:nvSpPr>
        <p:spPr>
          <a:xfrm>
            <a:off x="838200" y="365125"/>
            <a:ext cx="10515600" cy="1325563"/>
          </a:xfrm>
        </p:spPr>
        <p:txBody>
          <a:bodyPr>
            <a:normAutofit/>
          </a:bodyPr>
          <a:lstStyle/>
          <a:p>
            <a:r>
              <a:rPr lang="en-CA" dirty="0"/>
              <a:t>C# Characteristics</a:t>
            </a:r>
          </a:p>
        </p:txBody>
      </p:sp>
      <p:graphicFrame>
        <p:nvGraphicFramePr>
          <p:cNvPr id="5" name="Content Placeholder 2">
            <a:extLst>
              <a:ext uri="{FF2B5EF4-FFF2-40B4-BE49-F238E27FC236}">
                <a16:creationId xmlns:a16="http://schemas.microsoft.com/office/drawing/2014/main" id="{AF31C5AC-4DE5-2D5C-EA15-E4DEC3DCE23E}"/>
              </a:ext>
            </a:extLst>
          </p:cNvPr>
          <p:cNvGraphicFramePr>
            <a:graphicFrameLocks noGrp="1"/>
          </p:cNvGraphicFramePr>
          <p:nvPr>
            <p:ph idx="1"/>
            <p:extLst>
              <p:ext uri="{D42A27DB-BD31-4B8C-83A1-F6EECF244321}">
                <p14:modId xmlns:p14="http://schemas.microsoft.com/office/powerpoint/2010/main" val="24964910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013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574F-14BA-C41A-6DEB-7A3F8D1E2168}"/>
              </a:ext>
            </a:extLst>
          </p:cNvPr>
          <p:cNvSpPr>
            <a:spLocks noGrp="1"/>
          </p:cNvSpPr>
          <p:nvPr>
            <p:ph type="title"/>
          </p:nvPr>
        </p:nvSpPr>
        <p:spPr/>
        <p:txBody>
          <a:bodyPr/>
          <a:lstStyle/>
          <a:p>
            <a:r>
              <a:rPr lang="en-CA" dirty="0"/>
              <a:t>Data Binding</a:t>
            </a:r>
          </a:p>
        </p:txBody>
      </p:sp>
      <p:sp>
        <p:nvSpPr>
          <p:cNvPr id="3" name="Content Placeholder 2">
            <a:extLst>
              <a:ext uri="{FF2B5EF4-FFF2-40B4-BE49-F238E27FC236}">
                <a16:creationId xmlns:a16="http://schemas.microsoft.com/office/drawing/2014/main" id="{7781FCF9-E78D-B212-264B-54EFF7E2B806}"/>
              </a:ext>
            </a:extLst>
          </p:cNvPr>
          <p:cNvSpPr>
            <a:spLocks noGrp="1"/>
          </p:cNvSpPr>
          <p:nvPr>
            <p:ph idx="1"/>
          </p:nvPr>
        </p:nvSpPr>
        <p:spPr/>
        <p:txBody>
          <a:bodyPr/>
          <a:lstStyle/>
          <a:p>
            <a:r>
              <a:rPr lang="en-CA" dirty="0"/>
              <a:t>Based on a generic event </a:t>
            </a:r>
          </a:p>
          <a:p>
            <a:r>
              <a:rPr lang="en-CA" dirty="0" err="1"/>
              <a:t>INotifyPropertyChanged</a:t>
            </a:r>
            <a:r>
              <a:rPr lang="en-CA" dirty="0"/>
              <a:t> </a:t>
            </a:r>
          </a:p>
          <a:p>
            <a:r>
              <a:rPr lang="en-CA" dirty="0"/>
              <a:t>Has one event handler</a:t>
            </a:r>
          </a:p>
          <a:p>
            <a:r>
              <a:rPr lang="en-CA" dirty="0"/>
              <a:t>Called by data model whenever data is changed </a:t>
            </a:r>
          </a:p>
          <a:p>
            <a:r>
              <a:rPr lang="en-CA" dirty="0"/>
              <a:t>For example: via a property </a:t>
            </a:r>
          </a:p>
          <a:p>
            <a:r>
              <a:rPr lang="en-CA" dirty="0"/>
              <a:t>UI controls listen to event and retrieves new values from properties</a:t>
            </a:r>
          </a:p>
          <a:p>
            <a:r>
              <a:rPr lang="en-CA" dirty="0"/>
              <a:t>Uses reflection magic</a:t>
            </a:r>
          </a:p>
          <a:p>
            <a:endParaRPr lang="en-CA" dirty="0"/>
          </a:p>
        </p:txBody>
      </p:sp>
    </p:spTree>
    <p:extLst>
      <p:ext uri="{BB962C8B-B14F-4D97-AF65-F5344CB8AC3E}">
        <p14:creationId xmlns:p14="http://schemas.microsoft.com/office/powerpoint/2010/main" val="16398068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E602A-A3C8-10F2-88DA-5AC11EF00BD2}"/>
              </a:ext>
            </a:extLst>
          </p:cNvPr>
          <p:cNvSpPr>
            <a:spLocks noGrp="1"/>
          </p:cNvSpPr>
          <p:nvPr>
            <p:ph type="title"/>
          </p:nvPr>
        </p:nvSpPr>
        <p:spPr>
          <a:xfrm>
            <a:off x="808638" y="386930"/>
            <a:ext cx="9236700" cy="1188950"/>
          </a:xfrm>
        </p:spPr>
        <p:txBody>
          <a:bodyPr anchor="b">
            <a:normAutofit/>
          </a:bodyPr>
          <a:lstStyle/>
          <a:p>
            <a:r>
              <a:rPr lang="en-CA" sz="5400"/>
              <a:t>XAML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491204-D611-ADD3-3A55-5F76BBBB8BA5}"/>
              </a:ext>
            </a:extLst>
          </p:cNvPr>
          <p:cNvSpPr>
            <a:spLocks noGrp="1"/>
          </p:cNvSpPr>
          <p:nvPr>
            <p:ph idx="1"/>
          </p:nvPr>
        </p:nvSpPr>
        <p:spPr>
          <a:xfrm>
            <a:off x="793660" y="2599509"/>
            <a:ext cx="10143668" cy="3435531"/>
          </a:xfrm>
        </p:spPr>
        <p:txBody>
          <a:bodyPr anchor="ctr">
            <a:normAutofit/>
          </a:bodyPr>
          <a:lstStyle/>
          <a:p>
            <a:r>
              <a:rPr lang="en-CA" sz="2400" dirty="0"/>
              <a:t>An XML based declarative language </a:t>
            </a:r>
          </a:p>
          <a:p>
            <a:r>
              <a:rPr lang="en-CA" sz="2400" dirty="0"/>
              <a:t>Specifies relationships and properties of graphical components</a:t>
            </a:r>
          </a:p>
          <a:p>
            <a:r>
              <a:rPr lang="en-CA" sz="2400" dirty="0"/>
              <a:t>Maps to constructors and initializers in code behind</a:t>
            </a:r>
          </a:p>
          <a:p>
            <a:r>
              <a:rPr lang="en-CA" sz="2400" dirty="0"/>
              <a:t>Has special embedded language for expressing bindings</a:t>
            </a:r>
          </a:p>
          <a:p>
            <a:endParaRPr lang="en-CA" sz="2400" dirty="0"/>
          </a:p>
          <a:p>
            <a:endParaRPr lang="en-CA" sz="2400" dirty="0"/>
          </a:p>
        </p:txBody>
      </p:sp>
    </p:spTree>
    <p:extLst>
      <p:ext uri="{BB962C8B-B14F-4D97-AF65-F5344CB8AC3E}">
        <p14:creationId xmlns:p14="http://schemas.microsoft.com/office/powerpoint/2010/main" val="4503813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E602A-A3C8-10F2-88DA-5AC11EF00BD2}"/>
              </a:ext>
            </a:extLst>
          </p:cNvPr>
          <p:cNvSpPr>
            <a:spLocks noGrp="1"/>
          </p:cNvSpPr>
          <p:nvPr>
            <p:ph type="title"/>
          </p:nvPr>
        </p:nvSpPr>
        <p:spPr>
          <a:xfrm>
            <a:off x="1043631" y="809898"/>
            <a:ext cx="10173010" cy="1554480"/>
          </a:xfrm>
        </p:spPr>
        <p:txBody>
          <a:bodyPr anchor="ctr">
            <a:normAutofit/>
          </a:bodyPr>
          <a:lstStyle/>
          <a:p>
            <a:r>
              <a:rPr lang="en-CA" sz="4800"/>
              <a:t>Code Behind</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BCFAF60-CDAF-6AF1-3B96-65C40C039264}"/>
              </a:ext>
            </a:extLst>
          </p:cNvPr>
          <p:cNvGraphicFramePr>
            <a:graphicFrameLocks noGrp="1"/>
          </p:cNvGraphicFramePr>
          <p:nvPr>
            <p:ph idx="1"/>
            <p:extLst>
              <p:ext uri="{D42A27DB-BD31-4B8C-83A1-F6EECF244321}">
                <p14:modId xmlns:p14="http://schemas.microsoft.com/office/powerpoint/2010/main" val="202811450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4496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81AE2F-6CAA-B8EC-F87C-C3E0F03D4047}"/>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Programmers are the root of all complexity</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F91455-725A-D271-79D1-49FD8931AE18}"/>
              </a:ext>
            </a:extLst>
          </p:cNvPr>
          <p:cNvSpPr>
            <a:spLocks noGrp="1"/>
          </p:cNvSpPr>
          <p:nvPr>
            <p:ph idx="1"/>
          </p:nvPr>
        </p:nvSpPr>
        <p:spPr>
          <a:xfrm>
            <a:off x="4285397" y="4960961"/>
            <a:ext cx="7055893" cy="1078054"/>
          </a:xfrm>
        </p:spPr>
        <p:txBody>
          <a:bodyPr vert="horz" lIns="91440" tIns="45720" rIns="91440" bIns="45720" rtlCol="0">
            <a:normAutofit/>
          </a:bodyPr>
          <a:lstStyle/>
          <a:p>
            <a:pPr marL="0" indent="0">
              <a:buNone/>
            </a:pPr>
            <a:r>
              <a:rPr lang="en-US" sz="2400" dirty="0">
                <a:solidFill>
                  <a:srgbClr val="FFFFFF"/>
                </a:solidFill>
              </a:rPr>
              <a:t>… t</a:t>
            </a:r>
            <a:r>
              <a:rPr lang="en-US" sz="2400" kern="1200" dirty="0">
                <a:solidFill>
                  <a:srgbClr val="FFFFFF"/>
                </a:solidFill>
                <a:latin typeface="+mn-lt"/>
                <a:ea typeface="+mn-ea"/>
                <a:cs typeface="+mn-cs"/>
              </a:rPr>
              <a:t>hat and mutable state. </a:t>
            </a:r>
          </a:p>
        </p:txBody>
      </p:sp>
    </p:spTree>
    <p:extLst>
      <p:ext uri="{BB962C8B-B14F-4D97-AF65-F5344CB8AC3E}">
        <p14:creationId xmlns:p14="http://schemas.microsoft.com/office/powerpoint/2010/main" val="3303570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5E45749-FD8A-7A55-421C-2C0EBD227190}"/>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Objectives</a:t>
            </a:r>
          </a:p>
        </p:txBody>
      </p:sp>
      <p:graphicFrame>
        <p:nvGraphicFramePr>
          <p:cNvPr id="5" name="Content Placeholder 2">
            <a:extLst>
              <a:ext uri="{FF2B5EF4-FFF2-40B4-BE49-F238E27FC236}">
                <a16:creationId xmlns:a16="http://schemas.microsoft.com/office/drawing/2014/main" id="{2B86D38D-6112-1DEF-68B9-AA76CCC96811}"/>
              </a:ext>
            </a:extLst>
          </p:cNvPr>
          <p:cNvGraphicFramePr>
            <a:graphicFrameLocks noGrp="1"/>
          </p:cNvGraphicFramePr>
          <p:nvPr>
            <p:ph idx="1"/>
            <p:extLst>
              <p:ext uri="{D42A27DB-BD31-4B8C-83A1-F6EECF244321}">
                <p14:modId xmlns:p14="http://schemas.microsoft.com/office/powerpoint/2010/main" val="327405575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39276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19CCCA0-2C65-2F1E-02AA-684DD05D8EB5}"/>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Effective Programming</a:t>
            </a:r>
          </a:p>
        </p:txBody>
      </p:sp>
      <p:graphicFrame>
        <p:nvGraphicFramePr>
          <p:cNvPr id="5" name="Content Placeholder 2">
            <a:extLst>
              <a:ext uri="{FF2B5EF4-FFF2-40B4-BE49-F238E27FC236}">
                <a16:creationId xmlns:a16="http://schemas.microsoft.com/office/drawing/2014/main" id="{A9095266-5DE3-CBB8-4AF5-C1B93F651A13}"/>
              </a:ext>
            </a:extLst>
          </p:cNvPr>
          <p:cNvGraphicFramePr>
            <a:graphicFrameLocks noGrp="1"/>
          </p:cNvGraphicFramePr>
          <p:nvPr>
            <p:ph idx="1"/>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20286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0FFF92F-95E5-5B6A-5A1A-77233B305364}"/>
              </a:ext>
            </a:extLst>
          </p:cNvPr>
          <p:cNvSpPr>
            <a:spLocks noGrp="1"/>
          </p:cNvSpPr>
          <p:nvPr>
            <p:ph type="title"/>
          </p:nvPr>
        </p:nvSpPr>
        <p:spPr>
          <a:xfrm>
            <a:off x="838199" y="388308"/>
            <a:ext cx="7188989" cy="1021424"/>
          </a:xfrm>
        </p:spPr>
        <p:txBody>
          <a:bodyPr anchor="b">
            <a:normAutofit/>
          </a:bodyPr>
          <a:lstStyle/>
          <a:p>
            <a:r>
              <a:rPr lang="en-CA" sz="4000">
                <a:solidFill>
                  <a:schemeClr val="bg1"/>
                </a:solidFill>
              </a:rPr>
              <a:t>The Unix Philosophy (1978)</a:t>
            </a:r>
          </a:p>
        </p:txBody>
      </p:sp>
      <p:cxnSp>
        <p:nvCxnSpPr>
          <p:cNvPr id="7" name="Straight Connector 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A63B25AF-C3D5-4D52-B109-4D3241395224}"/>
              </a:ext>
            </a:extLst>
          </p:cNvPr>
          <p:cNvGraphicFramePr>
            <a:graphicFrameLocks noGrp="1"/>
          </p:cNvGraphicFramePr>
          <p:nvPr>
            <p:ph idx="1"/>
          </p:nvPr>
        </p:nvGraphicFramePr>
        <p:xfrm>
          <a:off x="1392238" y="1715407"/>
          <a:ext cx="9407525" cy="424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23226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CF2A05D-58AB-8EC2-F070-C611D5F8838D}"/>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Use many Small Functions</a:t>
            </a:r>
          </a:p>
        </p:txBody>
      </p:sp>
      <p:graphicFrame>
        <p:nvGraphicFramePr>
          <p:cNvPr id="5" name="Content Placeholder 2">
            <a:extLst>
              <a:ext uri="{FF2B5EF4-FFF2-40B4-BE49-F238E27FC236}">
                <a16:creationId xmlns:a16="http://schemas.microsoft.com/office/drawing/2014/main" id="{4113C4A8-D05F-E867-C480-6284926A0E33}"/>
              </a:ext>
            </a:extLst>
          </p:cNvPr>
          <p:cNvGraphicFramePr>
            <a:graphicFrameLocks noGrp="1"/>
          </p:cNvGraphicFramePr>
          <p:nvPr>
            <p:ph idx="1"/>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53558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4E00B40-7CDA-C18E-9598-2002E6B8140C}"/>
              </a:ext>
            </a:extLst>
          </p:cNvPr>
          <p:cNvSpPr>
            <a:spLocks noGrp="1"/>
          </p:cNvSpPr>
          <p:nvPr>
            <p:ph type="title"/>
          </p:nvPr>
        </p:nvSpPr>
        <p:spPr>
          <a:xfrm>
            <a:off x="1920875" y="3645673"/>
            <a:ext cx="8769350" cy="950181"/>
          </a:xfrm>
        </p:spPr>
        <p:txBody>
          <a:bodyPr anchor="b">
            <a:normAutofit/>
          </a:bodyPr>
          <a:lstStyle/>
          <a:p>
            <a:pPr algn="ctr"/>
            <a:r>
              <a:rPr lang="en-CA" sz="3600" dirty="0"/>
              <a:t>How could this be improved?</a:t>
            </a:r>
          </a:p>
        </p:txBody>
      </p:sp>
      <p:sp>
        <p:nvSpPr>
          <p:cNvPr id="20" name="Freeform: Shape 19">
            <a:extLst>
              <a:ext uri="{FF2B5EF4-FFF2-40B4-BE49-F238E27FC236}">
                <a16:creationId xmlns:a16="http://schemas.microsoft.com/office/drawing/2014/main" id="{D845573F-F83A-4A47-B94A-2E6465F11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6883" y="557880"/>
            <a:ext cx="3458235" cy="295968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 name="Freeform: Shape 21">
            <a:extLst>
              <a:ext uri="{FF2B5EF4-FFF2-40B4-BE49-F238E27FC236}">
                <a16:creationId xmlns:a16="http://schemas.microsoft.com/office/drawing/2014/main" id="{E3E9CA91-0E2B-49CD-A0F6-2EA79F02F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7954" y="676385"/>
            <a:ext cx="3236724" cy="2678356"/>
          </a:xfrm>
          <a:custGeom>
            <a:avLst/>
            <a:gdLst>
              <a:gd name="connsiteX0" fmla="*/ 1852211 w 3236724"/>
              <a:gd name="connsiteY0" fmla="*/ 0 h 2678356"/>
              <a:gd name="connsiteX1" fmla="*/ 1852285 w 3236724"/>
              <a:gd name="connsiteY1" fmla="*/ 3 h 2678356"/>
              <a:gd name="connsiteX2" fmla="*/ 1852359 w 3236724"/>
              <a:gd name="connsiteY2" fmla="*/ 0 h 2678356"/>
              <a:gd name="connsiteX3" fmla="*/ 2434596 w 3236724"/>
              <a:gd name="connsiteY3" fmla="*/ 106974 h 2678356"/>
              <a:gd name="connsiteX4" fmla="*/ 2859238 w 3236724"/>
              <a:gd name="connsiteY4" fmla="*/ 395597 h 2678356"/>
              <a:gd name="connsiteX5" fmla="*/ 3236724 w 3236724"/>
              <a:gd name="connsiteY5" fmla="*/ 1417925 h 2678356"/>
              <a:gd name="connsiteX6" fmla="*/ 3068575 w 3236724"/>
              <a:gd name="connsiteY6" fmla="*/ 1837191 h 2678356"/>
              <a:gd name="connsiteX7" fmla="*/ 2570726 w 3236724"/>
              <a:gd name="connsiteY7" fmla="*/ 2227590 h 2678356"/>
              <a:gd name="connsiteX8" fmla="*/ 2461266 w 3236724"/>
              <a:gd name="connsiteY8" fmla="*/ 2302270 h 2678356"/>
              <a:gd name="connsiteX9" fmla="*/ 1561831 w 3236724"/>
              <a:gd name="connsiteY9" fmla="*/ 2678356 h 2678356"/>
              <a:gd name="connsiteX10" fmla="*/ 1561750 w 3236724"/>
              <a:gd name="connsiteY10" fmla="*/ 2678352 h 2678356"/>
              <a:gd name="connsiteX11" fmla="*/ 1561683 w 3236724"/>
              <a:gd name="connsiteY11" fmla="*/ 2678356 h 2678356"/>
              <a:gd name="connsiteX12" fmla="*/ 376860 w 3236724"/>
              <a:gd name="connsiteY12" fmla="*/ 2067039 h 2678356"/>
              <a:gd name="connsiteX13" fmla="*/ 250592 w 3236724"/>
              <a:gd name="connsiteY13" fmla="*/ 1910648 h 2678356"/>
              <a:gd name="connsiteX14" fmla="*/ 0 w 3236724"/>
              <a:gd name="connsiteY14" fmla="*/ 1417925 h 2678356"/>
              <a:gd name="connsiteX15" fmla="*/ 151411 w 3236724"/>
              <a:gd name="connsiteY15" fmla="*/ 887282 h 2678356"/>
              <a:gd name="connsiteX16" fmla="*/ 568971 w 3236724"/>
              <a:gd name="connsiteY16" fmla="*/ 431316 h 2678356"/>
              <a:gd name="connsiteX17" fmla="*/ 1172669 w 3236724"/>
              <a:gd name="connsiteY17" fmla="*/ 115107 h 2678356"/>
              <a:gd name="connsiteX18" fmla="*/ 1852211 w 3236724"/>
              <a:gd name="connsiteY18" fmla="*/ 0 h 267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6724" h="2678356">
                <a:moveTo>
                  <a:pt x="1852211" y="0"/>
                </a:moveTo>
                <a:lnTo>
                  <a:pt x="1852285" y="3"/>
                </a:lnTo>
                <a:lnTo>
                  <a:pt x="1852359" y="0"/>
                </a:lnTo>
                <a:cubicBezTo>
                  <a:pt x="2065168" y="0"/>
                  <a:pt x="2261029" y="36024"/>
                  <a:pt x="2434596" y="106974"/>
                </a:cubicBezTo>
                <a:cubicBezTo>
                  <a:pt x="2597258" y="173517"/>
                  <a:pt x="2740125" y="270643"/>
                  <a:pt x="2859238" y="395597"/>
                </a:cubicBezTo>
                <a:cubicBezTo>
                  <a:pt x="3102677" y="651072"/>
                  <a:pt x="3236724" y="1014131"/>
                  <a:pt x="3236724" y="1417925"/>
                </a:cubicBezTo>
                <a:cubicBezTo>
                  <a:pt x="3236724" y="1579026"/>
                  <a:pt x="3184842" y="1708324"/>
                  <a:pt x="3068575" y="1837191"/>
                </a:cubicBezTo>
                <a:cubicBezTo>
                  <a:pt x="2946961" y="1971994"/>
                  <a:pt x="2764225" y="2096154"/>
                  <a:pt x="2570726" y="2227590"/>
                </a:cubicBezTo>
                <a:cubicBezTo>
                  <a:pt x="2535026" y="2251811"/>
                  <a:pt x="2498146" y="2276888"/>
                  <a:pt x="2461266" y="2302270"/>
                </a:cubicBezTo>
                <a:cubicBezTo>
                  <a:pt x="2131149" y="2529427"/>
                  <a:pt x="1890211" y="2678356"/>
                  <a:pt x="1561831" y="2678356"/>
                </a:cubicBezTo>
                <a:lnTo>
                  <a:pt x="1561750" y="2678352"/>
                </a:lnTo>
                <a:lnTo>
                  <a:pt x="1561683" y="2678356"/>
                </a:lnTo>
                <a:cubicBezTo>
                  <a:pt x="1061332" y="2678356"/>
                  <a:pt x="706977" y="2495543"/>
                  <a:pt x="376860" y="2067039"/>
                </a:cubicBezTo>
                <a:cubicBezTo>
                  <a:pt x="333659" y="2010953"/>
                  <a:pt x="291431" y="1959945"/>
                  <a:pt x="250592" y="1910648"/>
                </a:cubicBezTo>
                <a:cubicBezTo>
                  <a:pt x="81331" y="1706243"/>
                  <a:pt x="0" y="1599944"/>
                  <a:pt x="0" y="1417925"/>
                </a:cubicBezTo>
                <a:cubicBezTo>
                  <a:pt x="0" y="1237191"/>
                  <a:pt x="50979" y="1058657"/>
                  <a:pt x="151411" y="887282"/>
                </a:cubicBezTo>
                <a:cubicBezTo>
                  <a:pt x="249689" y="719635"/>
                  <a:pt x="390195" y="566180"/>
                  <a:pt x="568971" y="431316"/>
                </a:cubicBezTo>
                <a:cubicBezTo>
                  <a:pt x="744691" y="298716"/>
                  <a:pt x="953401" y="189359"/>
                  <a:pt x="1172669" y="115107"/>
                </a:cubicBezTo>
                <a:cubicBezTo>
                  <a:pt x="1397840" y="38716"/>
                  <a:pt x="1626554" y="0"/>
                  <a:pt x="1852211" y="0"/>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Content Placeholder 10">
            <a:extLst>
              <a:ext uri="{FF2B5EF4-FFF2-40B4-BE49-F238E27FC236}">
                <a16:creationId xmlns:a16="http://schemas.microsoft.com/office/drawing/2014/main" id="{4E4658F0-79BB-1917-16ED-B8D53258385C}"/>
              </a:ext>
            </a:extLst>
          </p:cNvPr>
          <p:cNvPicPr>
            <a:picLocks noChangeAspect="1"/>
          </p:cNvPicPr>
          <p:nvPr/>
        </p:nvPicPr>
        <p:blipFill>
          <a:blip r:embed="rId2"/>
          <a:stretch>
            <a:fillRect/>
          </a:stretch>
        </p:blipFill>
        <p:spPr>
          <a:xfrm>
            <a:off x="2856632" y="1946534"/>
            <a:ext cx="6719444" cy="1060964"/>
          </a:xfrm>
          <a:prstGeom prst="rect">
            <a:avLst/>
          </a:prstGeom>
        </p:spPr>
      </p:pic>
    </p:spTree>
    <p:extLst>
      <p:ext uri="{BB962C8B-B14F-4D97-AF65-F5344CB8AC3E}">
        <p14:creationId xmlns:p14="http://schemas.microsoft.com/office/powerpoint/2010/main" val="1998305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D8EA3D7-0647-995E-B396-7B0A648E203D}"/>
              </a:ext>
            </a:extLst>
          </p:cNvPr>
          <p:cNvSpPr>
            <a:spLocks noGrp="1"/>
          </p:cNvSpPr>
          <p:nvPr>
            <p:ph type="title"/>
          </p:nvPr>
        </p:nvSpPr>
        <p:spPr>
          <a:xfrm>
            <a:off x="1920875" y="3645673"/>
            <a:ext cx="8769350" cy="950181"/>
          </a:xfrm>
        </p:spPr>
        <p:txBody>
          <a:bodyPr anchor="b">
            <a:normAutofit/>
          </a:bodyPr>
          <a:lstStyle/>
          <a:p>
            <a:pPr algn="ctr"/>
            <a:r>
              <a:rPr lang="en-CA" sz="3600"/>
              <a:t>How about this?</a:t>
            </a:r>
          </a:p>
        </p:txBody>
      </p:sp>
      <p:sp>
        <p:nvSpPr>
          <p:cNvPr id="14" name="Freeform: Shape 13">
            <a:extLst>
              <a:ext uri="{FF2B5EF4-FFF2-40B4-BE49-F238E27FC236}">
                <a16:creationId xmlns:a16="http://schemas.microsoft.com/office/drawing/2014/main" id="{D845573F-F83A-4A47-B94A-2E6465F11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6883" y="557880"/>
            <a:ext cx="3458235" cy="295968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E3E9CA91-0E2B-49CD-A0F6-2EA79F02F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7954" y="676385"/>
            <a:ext cx="3236724" cy="2678356"/>
          </a:xfrm>
          <a:custGeom>
            <a:avLst/>
            <a:gdLst>
              <a:gd name="connsiteX0" fmla="*/ 1852211 w 3236724"/>
              <a:gd name="connsiteY0" fmla="*/ 0 h 2678356"/>
              <a:gd name="connsiteX1" fmla="*/ 1852285 w 3236724"/>
              <a:gd name="connsiteY1" fmla="*/ 3 h 2678356"/>
              <a:gd name="connsiteX2" fmla="*/ 1852359 w 3236724"/>
              <a:gd name="connsiteY2" fmla="*/ 0 h 2678356"/>
              <a:gd name="connsiteX3" fmla="*/ 2434596 w 3236724"/>
              <a:gd name="connsiteY3" fmla="*/ 106974 h 2678356"/>
              <a:gd name="connsiteX4" fmla="*/ 2859238 w 3236724"/>
              <a:gd name="connsiteY4" fmla="*/ 395597 h 2678356"/>
              <a:gd name="connsiteX5" fmla="*/ 3236724 w 3236724"/>
              <a:gd name="connsiteY5" fmla="*/ 1417925 h 2678356"/>
              <a:gd name="connsiteX6" fmla="*/ 3068575 w 3236724"/>
              <a:gd name="connsiteY6" fmla="*/ 1837191 h 2678356"/>
              <a:gd name="connsiteX7" fmla="*/ 2570726 w 3236724"/>
              <a:gd name="connsiteY7" fmla="*/ 2227590 h 2678356"/>
              <a:gd name="connsiteX8" fmla="*/ 2461266 w 3236724"/>
              <a:gd name="connsiteY8" fmla="*/ 2302270 h 2678356"/>
              <a:gd name="connsiteX9" fmla="*/ 1561831 w 3236724"/>
              <a:gd name="connsiteY9" fmla="*/ 2678356 h 2678356"/>
              <a:gd name="connsiteX10" fmla="*/ 1561750 w 3236724"/>
              <a:gd name="connsiteY10" fmla="*/ 2678352 h 2678356"/>
              <a:gd name="connsiteX11" fmla="*/ 1561683 w 3236724"/>
              <a:gd name="connsiteY11" fmla="*/ 2678356 h 2678356"/>
              <a:gd name="connsiteX12" fmla="*/ 376860 w 3236724"/>
              <a:gd name="connsiteY12" fmla="*/ 2067039 h 2678356"/>
              <a:gd name="connsiteX13" fmla="*/ 250592 w 3236724"/>
              <a:gd name="connsiteY13" fmla="*/ 1910648 h 2678356"/>
              <a:gd name="connsiteX14" fmla="*/ 0 w 3236724"/>
              <a:gd name="connsiteY14" fmla="*/ 1417925 h 2678356"/>
              <a:gd name="connsiteX15" fmla="*/ 151411 w 3236724"/>
              <a:gd name="connsiteY15" fmla="*/ 887282 h 2678356"/>
              <a:gd name="connsiteX16" fmla="*/ 568971 w 3236724"/>
              <a:gd name="connsiteY16" fmla="*/ 431316 h 2678356"/>
              <a:gd name="connsiteX17" fmla="*/ 1172669 w 3236724"/>
              <a:gd name="connsiteY17" fmla="*/ 115107 h 2678356"/>
              <a:gd name="connsiteX18" fmla="*/ 1852211 w 3236724"/>
              <a:gd name="connsiteY18" fmla="*/ 0 h 267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6724" h="2678356">
                <a:moveTo>
                  <a:pt x="1852211" y="0"/>
                </a:moveTo>
                <a:lnTo>
                  <a:pt x="1852285" y="3"/>
                </a:lnTo>
                <a:lnTo>
                  <a:pt x="1852359" y="0"/>
                </a:lnTo>
                <a:cubicBezTo>
                  <a:pt x="2065168" y="0"/>
                  <a:pt x="2261029" y="36024"/>
                  <a:pt x="2434596" y="106974"/>
                </a:cubicBezTo>
                <a:cubicBezTo>
                  <a:pt x="2597258" y="173517"/>
                  <a:pt x="2740125" y="270643"/>
                  <a:pt x="2859238" y="395597"/>
                </a:cubicBezTo>
                <a:cubicBezTo>
                  <a:pt x="3102677" y="651072"/>
                  <a:pt x="3236724" y="1014131"/>
                  <a:pt x="3236724" y="1417925"/>
                </a:cubicBezTo>
                <a:cubicBezTo>
                  <a:pt x="3236724" y="1579026"/>
                  <a:pt x="3184842" y="1708324"/>
                  <a:pt x="3068575" y="1837191"/>
                </a:cubicBezTo>
                <a:cubicBezTo>
                  <a:pt x="2946961" y="1971994"/>
                  <a:pt x="2764225" y="2096154"/>
                  <a:pt x="2570726" y="2227590"/>
                </a:cubicBezTo>
                <a:cubicBezTo>
                  <a:pt x="2535026" y="2251811"/>
                  <a:pt x="2498146" y="2276888"/>
                  <a:pt x="2461266" y="2302270"/>
                </a:cubicBezTo>
                <a:cubicBezTo>
                  <a:pt x="2131149" y="2529427"/>
                  <a:pt x="1890211" y="2678356"/>
                  <a:pt x="1561831" y="2678356"/>
                </a:cubicBezTo>
                <a:lnTo>
                  <a:pt x="1561750" y="2678352"/>
                </a:lnTo>
                <a:lnTo>
                  <a:pt x="1561683" y="2678356"/>
                </a:lnTo>
                <a:cubicBezTo>
                  <a:pt x="1061332" y="2678356"/>
                  <a:pt x="706977" y="2495543"/>
                  <a:pt x="376860" y="2067039"/>
                </a:cubicBezTo>
                <a:cubicBezTo>
                  <a:pt x="333659" y="2010953"/>
                  <a:pt x="291431" y="1959945"/>
                  <a:pt x="250592" y="1910648"/>
                </a:cubicBezTo>
                <a:cubicBezTo>
                  <a:pt x="81331" y="1706243"/>
                  <a:pt x="0" y="1599944"/>
                  <a:pt x="0" y="1417925"/>
                </a:cubicBezTo>
                <a:cubicBezTo>
                  <a:pt x="0" y="1237191"/>
                  <a:pt x="50979" y="1058657"/>
                  <a:pt x="151411" y="887282"/>
                </a:cubicBezTo>
                <a:cubicBezTo>
                  <a:pt x="249689" y="719635"/>
                  <a:pt x="390195" y="566180"/>
                  <a:pt x="568971" y="431316"/>
                </a:cubicBezTo>
                <a:cubicBezTo>
                  <a:pt x="744691" y="298716"/>
                  <a:pt x="953401" y="189359"/>
                  <a:pt x="1172669" y="115107"/>
                </a:cubicBezTo>
                <a:cubicBezTo>
                  <a:pt x="1397840" y="38716"/>
                  <a:pt x="1626554" y="0"/>
                  <a:pt x="1852211" y="0"/>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5" name="Content Placeholder 4">
            <a:extLst>
              <a:ext uri="{FF2B5EF4-FFF2-40B4-BE49-F238E27FC236}">
                <a16:creationId xmlns:a16="http://schemas.microsoft.com/office/drawing/2014/main" id="{ECE83C66-4D85-C111-6252-2E7098A0AB33}"/>
              </a:ext>
            </a:extLst>
          </p:cNvPr>
          <p:cNvPicPr>
            <a:picLocks noChangeAspect="1"/>
          </p:cNvPicPr>
          <p:nvPr/>
        </p:nvPicPr>
        <p:blipFill>
          <a:blip r:embed="rId2"/>
          <a:stretch>
            <a:fillRect/>
          </a:stretch>
        </p:blipFill>
        <p:spPr>
          <a:xfrm>
            <a:off x="3700409" y="1935479"/>
            <a:ext cx="5002831" cy="1109001"/>
          </a:xfrm>
          <a:prstGeom prst="rect">
            <a:avLst/>
          </a:prstGeom>
        </p:spPr>
      </p:pic>
    </p:spTree>
    <p:extLst>
      <p:ext uri="{BB962C8B-B14F-4D97-AF65-F5344CB8AC3E}">
        <p14:creationId xmlns:p14="http://schemas.microsoft.com/office/powerpoint/2010/main" val="3619729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10901</TotalTime>
  <Words>3359</Words>
  <Application>Microsoft Office PowerPoint</Application>
  <PresentationFormat>Widescreen</PresentationFormat>
  <Paragraphs>580</Paragraphs>
  <Slides>129</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129</vt:i4>
      </vt:variant>
    </vt:vector>
  </HeadingPairs>
  <TitlesOfParts>
    <vt:vector size="139" baseType="lpstr">
      <vt:lpstr>Meiryo</vt:lpstr>
      <vt:lpstr>-apple-system</vt:lpstr>
      <vt:lpstr>Aptos</vt:lpstr>
      <vt:lpstr>Aptos Display</vt:lpstr>
      <vt:lpstr>Arial</vt:lpstr>
      <vt:lpstr>Calibri</vt:lpstr>
      <vt:lpstr>Cascadia Mono</vt:lpstr>
      <vt:lpstr>Corbel</vt:lpstr>
      <vt:lpstr>Office Theme</vt:lpstr>
      <vt:lpstr>1_Office Theme</vt:lpstr>
      <vt:lpstr>About this Class</vt:lpstr>
      <vt:lpstr>Course Material is Online</vt:lpstr>
      <vt:lpstr>Visual Studio Community 2022</vt:lpstr>
      <vt:lpstr>Visual Studio Community 2022</vt:lpstr>
      <vt:lpstr>About Me</vt:lpstr>
      <vt:lpstr>About You?</vt:lpstr>
      <vt:lpstr>Discuss</vt:lpstr>
      <vt:lpstr>About C#</vt:lpstr>
      <vt:lpstr>C# Characteristics</vt:lpstr>
      <vt:lpstr>What is the point of static typing?</vt:lpstr>
      <vt:lpstr>Why C#?</vt:lpstr>
      <vt:lpstr>C# Project Types we will Cover Today</vt:lpstr>
      <vt:lpstr>Let’s Dive Right in </vt:lpstr>
      <vt:lpstr>First Examples</vt:lpstr>
      <vt:lpstr>PowerPoint Presentation</vt:lpstr>
      <vt:lpstr>PowerPoint Presentation</vt:lpstr>
      <vt:lpstr>PowerPoint Presentation</vt:lpstr>
      <vt:lpstr>PowerPoint Presentation</vt:lpstr>
      <vt:lpstr>Passing Command Line Arguments</vt:lpstr>
      <vt:lpstr>Notes about Strings</vt:lpstr>
      <vt:lpstr>Things to do with strings</vt:lpstr>
      <vt:lpstr>What you can’t do to a string</vt:lpstr>
      <vt:lpstr>Null versus Empty String</vt:lpstr>
      <vt:lpstr>Notes on Encoding</vt:lpstr>
      <vt:lpstr>Adding a List of Numbers Together</vt:lpstr>
      <vt:lpstr>Refine the Problem (Gather Requirements)</vt:lpstr>
      <vt:lpstr>Consider the Solution Components</vt:lpstr>
      <vt:lpstr>Things we need</vt:lpstr>
      <vt:lpstr>Collections</vt:lpstr>
      <vt:lpstr>Indexing</vt:lpstr>
      <vt:lpstr>PowerPoint Presentation</vt:lpstr>
      <vt:lpstr>Pattern Matching</vt:lpstr>
      <vt:lpstr>Using  Regular Expressions</vt:lpstr>
      <vt:lpstr>Understanding the Regular Expression String</vt:lpstr>
      <vt:lpstr>When to use Regular Expressions?</vt:lpstr>
      <vt:lpstr>The Secret Life of Console Applications</vt:lpstr>
      <vt:lpstr>About Console Applications</vt:lpstr>
      <vt:lpstr>Example Console Applications</vt:lpstr>
      <vt:lpstr>Common Command-Line Programming Tasks</vt:lpstr>
      <vt:lpstr>Why learn about Console Applications</vt:lpstr>
      <vt:lpstr>Technically – Can still Draw</vt:lpstr>
      <vt:lpstr>Discuss</vt:lpstr>
      <vt:lpstr>Console Application Inputs</vt:lpstr>
      <vt:lpstr>PowerPoint Presentation</vt:lpstr>
      <vt:lpstr>The Unix Philosophy (1978)</vt:lpstr>
      <vt:lpstr>Sort Example</vt:lpstr>
      <vt:lpstr>Examples</vt:lpstr>
      <vt:lpstr>Let’s Make a Console Application</vt:lpstr>
      <vt:lpstr>What you will  see …</vt:lpstr>
      <vt:lpstr>My First Error</vt:lpstr>
      <vt:lpstr>Showing Details shows us Much Details</vt:lpstr>
      <vt:lpstr>Changing the Expression gives us more clues</vt:lpstr>
      <vt:lpstr>Okay I get the point</vt:lpstr>
      <vt:lpstr>But why? The answer lies in debug properties</vt:lpstr>
      <vt:lpstr>We can specify command line arguments,  working directory and environment variables. </vt:lpstr>
      <vt:lpstr>Woohoo, some success! </vt:lpstr>
      <vt:lpstr>The generated files   </vt:lpstr>
      <vt:lpstr>Which we can run from “cmd.exe” (aka the command line)</vt:lpstr>
      <vt:lpstr>What is a Stream</vt:lpstr>
      <vt:lpstr>Standard I/O Streams</vt:lpstr>
      <vt:lpstr>C# Launching a Process and Redirection</vt:lpstr>
      <vt:lpstr>C# Streams</vt:lpstr>
      <vt:lpstr>Debugging (and a bit of testing)</vt:lpstr>
      <vt:lpstr>Bugs don’t exist 🐛</vt:lpstr>
      <vt:lpstr>Debugging</vt:lpstr>
      <vt:lpstr>Breakpoints and Pausing Debugger</vt:lpstr>
      <vt:lpstr>Stepping Through Code</vt:lpstr>
      <vt:lpstr>Watches</vt:lpstr>
      <vt:lpstr>Tests Projects! 👩‍🔬 </vt:lpstr>
      <vt:lpstr>Test Projects: A special kind of library</vt:lpstr>
      <vt:lpstr>The Test Explorer Window</vt:lpstr>
      <vt:lpstr>Using Tests as Tools</vt:lpstr>
      <vt:lpstr>Advice</vt:lpstr>
      <vt:lpstr>Get the Folder of Source</vt:lpstr>
      <vt:lpstr>Reading a File</vt:lpstr>
      <vt:lpstr>CSV to OBJ</vt:lpstr>
      <vt:lpstr>Pipes Demo</vt:lpstr>
      <vt:lpstr>Pipe Demo Program</vt:lpstr>
      <vt:lpstr>Pipe Client</vt:lpstr>
      <vt:lpstr>Pipe Server</vt:lpstr>
      <vt:lpstr>Instantiating a Simple Web-Server</vt:lpstr>
      <vt:lpstr>Notice:</vt:lpstr>
      <vt:lpstr>Under the Hood</vt:lpstr>
      <vt:lpstr>The Basics of a Graphical User Interface</vt:lpstr>
      <vt:lpstr>Choosing a  C# GUI</vt:lpstr>
      <vt:lpstr>WinForms is from 1995 … but so what?</vt:lpstr>
      <vt:lpstr>Using Events </vt:lpstr>
      <vt:lpstr>WPF is more modern (somewhat) and flexible </vt:lpstr>
      <vt:lpstr>Windows Presentation Framework (WPF)</vt:lpstr>
      <vt:lpstr>Data Binding</vt:lpstr>
      <vt:lpstr>XAML</vt:lpstr>
      <vt:lpstr>Code Behind</vt:lpstr>
      <vt:lpstr>Programmers are the root of all complexity</vt:lpstr>
      <vt:lpstr>Objectives</vt:lpstr>
      <vt:lpstr>Effective Programming</vt:lpstr>
      <vt:lpstr>The Unix Philosophy (1978)</vt:lpstr>
      <vt:lpstr>Use many Small Functions</vt:lpstr>
      <vt:lpstr>How could this be improved?</vt:lpstr>
      <vt:lpstr>How about this?</vt:lpstr>
      <vt:lpstr>More Data Structures</vt:lpstr>
      <vt:lpstr>May seems insignificant, but</vt:lpstr>
      <vt:lpstr>Why is code reduction good? </vt:lpstr>
      <vt:lpstr>Continuous Refactoring</vt:lpstr>
      <vt:lpstr>Programming Principles</vt:lpstr>
      <vt:lpstr>Linking to Libraries</vt:lpstr>
      <vt:lpstr>Nuget – C# Package Manager</vt:lpstr>
      <vt:lpstr>Writing Class Libraries</vt:lpstr>
      <vt:lpstr>Use .NET Standard 2.0 for Compatibility</vt:lpstr>
      <vt:lpstr>Last Seven Years of .NET / C# </vt:lpstr>
      <vt:lpstr>Ara3D.Utils</vt:lpstr>
      <vt:lpstr>Takeaways</vt:lpstr>
      <vt:lpstr>Some things I skipped</vt:lpstr>
      <vt:lpstr>Stuff</vt:lpstr>
      <vt:lpstr>Collections versus IEnumerable</vt:lpstr>
      <vt:lpstr>IEnumerable&lt;T&gt;</vt:lpstr>
      <vt:lpstr>About the IEnumerable Interface</vt:lpstr>
      <vt:lpstr>Basic IEnumerable&lt;T&gt; (LINQ) Methods</vt:lpstr>
      <vt:lpstr>Two Meanings of Stream</vt:lpstr>
      <vt:lpstr>C# Scripts</vt:lpstr>
      <vt:lpstr>Class</vt:lpstr>
      <vt:lpstr>Using Declarations</vt:lpstr>
      <vt:lpstr>Inheritance</vt:lpstr>
      <vt:lpstr>Comments</vt:lpstr>
      <vt:lpstr>Functions</vt:lpstr>
      <vt:lpstr>A Cloner Script in Unity</vt:lpstr>
      <vt:lpstr>Attribute</vt:lpstr>
      <vt:lpstr>Fields</vt:lpstr>
      <vt:lpstr>PowerPoint Presentation</vt:lpstr>
      <vt:lpstr>Unity is Great … but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 </dc:title>
  <dc:creator>Christopher Diggins</dc:creator>
  <cp:lastModifiedBy>Christopher Diggins</cp:lastModifiedBy>
  <cp:revision>19</cp:revision>
  <dcterms:created xsi:type="dcterms:W3CDTF">2024-04-14T17:58:38Z</dcterms:created>
  <dcterms:modified xsi:type="dcterms:W3CDTF">2024-10-24T04:58:46Z</dcterms:modified>
</cp:coreProperties>
</file>